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11be69a07446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c85425f6294a5c"/>
  </p:sldMasterIdLst>
  <p:sldIdLst>
    <p:sldId xmlns:r="http://schemas.openxmlformats.org/officeDocument/2006/relationships" id="256" r:id="R85203e0b18d345c8"/>
    <p:sldId xmlns:r="http://schemas.openxmlformats.org/officeDocument/2006/relationships" id="257" r:id="R06832136258545ee"/>
    <p:sldId xmlns:r="http://schemas.openxmlformats.org/officeDocument/2006/relationships" id="258" r:id="Re53b1deeb80b4f53"/>
    <p:sldId xmlns:r="http://schemas.openxmlformats.org/officeDocument/2006/relationships" id="259" r:id="R7059d6deaaf14750"/>
    <p:sldId xmlns:r="http://schemas.openxmlformats.org/officeDocument/2006/relationships" id="260" r:id="R65b7f5c018914f6c"/>
    <p:sldId xmlns:r="http://schemas.openxmlformats.org/officeDocument/2006/relationships" id="261" r:id="R578e99058e394dd2"/>
    <p:sldId xmlns:r="http://schemas.openxmlformats.org/officeDocument/2006/relationships" id="262" r:id="R2ad1b379180e40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85425f6294a5c" /><Relationship Type="http://schemas.openxmlformats.org/officeDocument/2006/relationships/slide" Target="/ppt/slides/slide1.xml" Id="R85203e0b18d345c8" /><Relationship Type="http://schemas.openxmlformats.org/officeDocument/2006/relationships/slide" Target="/ppt/slides/slide2.xml" Id="R06832136258545ee" /><Relationship Type="http://schemas.openxmlformats.org/officeDocument/2006/relationships/slide" Target="/ppt/slides/slide3.xml" Id="Re53b1deeb80b4f53" /><Relationship Type="http://schemas.openxmlformats.org/officeDocument/2006/relationships/slide" Target="/ppt/slides/slide4.xml" Id="R7059d6deaaf14750" /><Relationship Type="http://schemas.openxmlformats.org/officeDocument/2006/relationships/slide" Target="/ppt/slides/slide5.xml" Id="R65b7f5c018914f6c" /><Relationship Type="http://schemas.openxmlformats.org/officeDocument/2006/relationships/slide" Target="/ppt/slides/slide6.xml" Id="R578e99058e394dd2" /><Relationship Type="http://schemas.openxmlformats.org/officeDocument/2006/relationships/slide" Target="/ppt/slides/slide7.xml" Id="R2ad1b379180e40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29cfed5a741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d52e6ba5e4aba" /><Relationship Type="http://schemas.openxmlformats.org/officeDocument/2006/relationships/theme" Target="/ppt/slideMasters/theme/theme1.xml" Id="Rc7fb834917ca40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8d52e6ba5e4a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c716968e641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6f402cdb94e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efdc9934c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7994dfc4a47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5aaec1ba644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0dd41abad4a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1fef9e4b740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FÆRILI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FÆRILI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12 939 085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11 520 252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14 029 832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191 483 526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192 082 918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DAASVAND AXEL HØVO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DAASVAND KAREN MARIE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Jarlsborgveien 3J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59 17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984 023 030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