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83dba0f85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667ea56f147c6"/>
  </p:sldMasterIdLst>
  <p:sldIdLst>
    <p:sldId xmlns:r="http://schemas.openxmlformats.org/officeDocument/2006/relationships" id="256" r:id="R25dd997c3c544049"/>
    <p:sldId xmlns:r="http://schemas.openxmlformats.org/officeDocument/2006/relationships" id="257" r:id="R7281a490d80b488c"/>
    <p:sldId xmlns:r="http://schemas.openxmlformats.org/officeDocument/2006/relationships" id="258" r:id="R0987fc0278e94183"/>
    <p:sldId xmlns:r="http://schemas.openxmlformats.org/officeDocument/2006/relationships" id="259" r:id="R649933f062c24f4c"/>
    <p:sldId xmlns:r="http://schemas.openxmlformats.org/officeDocument/2006/relationships" id="260" r:id="R149a562e3ff3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667ea56f147c6" /><Relationship Type="http://schemas.openxmlformats.org/officeDocument/2006/relationships/slide" Target="/ppt/slides/slide1.xml" Id="R25dd997c3c544049" /><Relationship Type="http://schemas.openxmlformats.org/officeDocument/2006/relationships/slide" Target="/ppt/slides/slide2.xml" Id="R7281a490d80b488c" /><Relationship Type="http://schemas.openxmlformats.org/officeDocument/2006/relationships/slide" Target="/ppt/slides/slide3.xml" Id="R0987fc0278e94183" /><Relationship Type="http://schemas.openxmlformats.org/officeDocument/2006/relationships/slide" Target="/ppt/slides/slide4.xml" Id="R649933f062c24f4c" /><Relationship Type="http://schemas.openxmlformats.org/officeDocument/2006/relationships/slide" Target="/ppt/slides/slide5.xml" Id="R149a562e3ff3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8aa3c86d1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77c096f642fe" /><Relationship Type="http://schemas.openxmlformats.org/officeDocument/2006/relationships/theme" Target="/ppt/slideMasters/theme/theme1.xml" Id="Radc850808262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777c096f6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53f4c098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bde7a27a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1294f0dd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51ffbe13e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f25df3bb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