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29dc029ac84d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014628ca5c4dca"/>
  </p:sldMasterIdLst>
  <p:sldIdLst>
    <p:sldId xmlns:r="http://schemas.openxmlformats.org/officeDocument/2006/relationships" id="256" r:id="Radd84141639b4d49"/>
    <p:sldId xmlns:r="http://schemas.openxmlformats.org/officeDocument/2006/relationships" id="257" r:id="R55e15a4c67a74db9"/>
    <p:sldId xmlns:r="http://schemas.openxmlformats.org/officeDocument/2006/relationships" id="258" r:id="R7877aa74f5554dd4"/>
    <p:sldId xmlns:r="http://schemas.openxmlformats.org/officeDocument/2006/relationships" id="259" r:id="R98d3aa795ab9423c"/>
    <p:sldId xmlns:r="http://schemas.openxmlformats.org/officeDocument/2006/relationships" id="260" r:id="Rfd626bd4b6664529"/>
    <p:sldId xmlns:r="http://schemas.openxmlformats.org/officeDocument/2006/relationships" id="261" r:id="Ree37f5ab37f844f7"/>
    <p:sldId xmlns:r="http://schemas.openxmlformats.org/officeDocument/2006/relationships" id="262" r:id="Ra73b6763dc6449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014628ca5c4dca" /><Relationship Type="http://schemas.openxmlformats.org/officeDocument/2006/relationships/slide" Target="/ppt/slides/slide1.xml" Id="Radd84141639b4d49" /><Relationship Type="http://schemas.openxmlformats.org/officeDocument/2006/relationships/slide" Target="/ppt/slides/slide2.xml" Id="R55e15a4c67a74db9" /><Relationship Type="http://schemas.openxmlformats.org/officeDocument/2006/relationships/slide" Target="/ppt/slides/slide3.xml" Id="R7877aa74f5554dd4" /><Relationship Type="http://schemas.openxmlformats.org/officeDocument/2006/relationships/slide" Target="/ppt/slides/slide4.xml" Id="R98d3aa795ab9423c" /><Relationship Type="http://schemas.openxmlformats.org/officeDocument/2006/relationships/slide" Target="/ppt/slides/slide5.xml" Id="Rfd626bd4b6664529" /><Relationship Type="http://schemas.openxmlformats.org/officeDocument/2006/relationships/slide" Target="/ppt/slides/slide6.xml" Id="Ree37f5ab37f844f7" /><Relationship Type="http://schemas.openxmlformats.org/officeDocument/2006/relationships/slide" Target="/ppt/slides/slide7.xml" Id="Ra73b6763dc6449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8c8acda9043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2192992eb44af" /><Relationship Type="http://schemas.openxmlformats.org/officeDocument/2006/relationships/theme" Target="/ppt/slideMasters/theme/theme1.xml" Id="R6fa1d1ee30fc43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92192992eb44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5e79591a44c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0b22b529e45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944a210eb4f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9f196426d4e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44882bf3447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0af8cbe1943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b202845ff4e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TOLUMA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 REGNSKAP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9 427 878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947 833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12 534 227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14 509 849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toluma@ww-group.com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984 048 866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