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9f4c37dce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4b789d0a2429d"/>
  </p:sldMasterIdLst>
  <p:sldIdLst>
    <p:sldId xmlns:r="http://schemas.openxmlformats.org/officeDocument/2006/relationships" id="256" r:id="R1ddc0f0484f94913"/>
    <p:sldId xmlns:r="http://schemas.openxmlformats.org/officeDocument/2006/relationships" id="257" r:id="Rb884ddf014f1475a"/>
    <p:sldId xmlns:r="http://schemas.openxmlformats.org/officeDocument/2006/relationships" id="258" r:id="R44aedf96e87446e6"/>
    <p:sldId xmlns:r="http://schemas.openxmlformats.org/officeDocument/2006/relationships" id="259" r:id="R4581fc76cc9543a3"/>
    <p:sldId xmlns:r="http://schemas.openxmlformats.org/officeDocument/2006/relationships" id="260" r:id="Rea202302ddeb42c4"/>
    <p:sldId xmlns:r="http://schemas.openxmlformats.org/officeDocument/2006/relationships" id="261" r:id="R1fda49ff56d64a25"/>
    <p:sldId xmlns:r="http://schemas.openxmlformats.org/officeDocument/2006/relationships" id="262" r:id="R62ee933814f44d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4b789d0a2429d" /><Relationship Type="http://schemas.openxmlformats.org/officeDocument/2006/relationships/slide" Target="/ppt/slides/slide1.xml" Id="R1ddc0f0484f94913" /><Relationship Type="http://schemas.openxmlformats.org/officeDocument/2006/relationships/slide" Target="/ppt/slides/slide2.xml" Id="Rb884ddf014f1475a" /><Relationship Type="http://schemas.openxmlformats.org/officeDocument/2006/relationships/slide" Target="/ppt/slides/slide3.xml" Id="R44aedf96e87446e6" /><Relationship Type="http://schemas.openxmlformats.org/officeDocument/2006/relationships/slide" Target="/ppt/slides/slide4.xml" Id="R4581fc76cc9543a3" /><Relationship Type="http://schemas.openxmlformats.org/officeDocument/2006/relationships/slide" Target="/ppt/slides/slide5.xml" Id="Rea202302ddeb42c4" /><Relationship Type="http://schemas.openxmlformats.org/officeDocument/2006/relationships/slide" Target="/ppt/slides/slide6.xml" Id="R1fda49ff56d64a25" /><Relationship Type="http://schemas.openxmlformats.org/officeDocument/2006/relationships/slide" Target="/ppt/slides/slide7.xml" Id="R62ee933814f44d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0413231f2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6bf9515fc4c44" /><Relationship Type="http://schemas.openxmlformats.org/officeDocument/2006/relationships/theme" Target="/ppt/slideMasters/theme/theme1.xml" Id="Rd29341a8900c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6bf9515fc4c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982af1b074f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025ca25fd45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907a2fecb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d0eb955a642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bc27d713f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e126800e1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071a0a997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ØKONOMISENTERET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ØKONOMISENTERET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31 457 127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5 197 886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8 844 969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19 745 259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ROGO INVEST AS  –  85,4 %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FLATEKVÅL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53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984 058 993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