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ac78d8e52eb490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63b65ea092749fb"/>
  </p:sldMasterIdLst>
  <p:sldIdLst>
    <p:sldId xmlns:r="http://schemas.openxmlformats.org/officeDocument/2006/relationships" id="256" r:id="Rdb961724c1c34501"/>
    <p:sldId xmlns:r="http://schemas.openxmlformats.org/officeDocument/2006/relationships" id="257" r:id="R7b0926acd22740d4"/>
    <p:sldId xmlns:r="http://schemas.openxmlformats.org/officeDocument/2006/relationships" id="258" r:id="R2cf2b115c9b34561"/>
    <p:sldId xmlns:r="http://schemas.openxmlformats.org/officeDocument/2006/relationships" id="259" r:id="Rb71a5488fdeb4251"/>
    <p:sldId xmlns:r="http://schemas.openxmlformats.org/officeDocument/2006/relationships" id="260" r:id="R56a12de2cde043d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3b65ea092749fb" /><Relationship Type="http://schemas.openxmlformats.org/officeDocument/2006/relationships/slide" Target="/ppt/slides/slide1.xml" Id="Rdb961724c1c34501" /><Relationship Type="http://schemas.openxmlformats.org/officeDocument/2006/relationships/slide" Target="/ppt/slides/slide2.xml" Id="R7b0926acd22740d4" /><Relationship Type="http://schemas.openxmlformats.org/officeDocument/2006/relationships/slide" Target="/ppt/slides/slide3.xml" Id="R2cf2b115c9b34561" /><Relationship Type="http://schemas.openxmlformats.org/officeDocument/2006/relationships/slide" Target="/ppt/slides/slide4.xml" Id="Rb71a5488fdeb4251" /><Relationship Type="http://schemas.openxmlformats.org/officeDocument/2006/relationships/slide" Target="/ppt/slides/slide5.xml" Id="R56a12de2cde043d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dc4b426bb5470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bb23e574ac4e92" /><Relationship Type="http://schemas.openxmlformats.org/officeDocument/2006/relationships/theme" Target="/ppt/slideMasters/theme/theme1.xml" Id="Rd9f9caae62f141e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8bb23e574ac4e9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420dcf2d7949c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900d753a1c480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98e5194b194d2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b666f53cb34e9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9f84ef13094a8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OSLO, AKERHUS OG ØSTFOLD KRETS AV JUVENTE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OSLO, AKERHUS OG ØSTFOLD KRETS AV JUVENTE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OSLO, AKERHUS OG ØSTFOLD KRETS AV JUVENTE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OSLO, AKERHUS OG ØSTFOLD KRETS AV JUVENTE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OSLO, AKERHUS OG ØSTFOLD KRETS AV JUVENTE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OSLO, AKERHUS OG ØSTFOLD KRETS AV JUVENTE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Torggata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0181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21 45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juvente@juvente.no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www.juvente.no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984 066 880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OSLO, AKERHUS OG ØSTFOLD KRETS AV JUVENTE</a:t>
            </a:r>
          </a:p>
        </p:txBody>
      </p:sp>
    </p:spTree>
  </p:cSld>
  <p:clrMapOvr>
    <a:masterClrMapping xmlns:a="http://schemas.openxmlformats.org/drawingml/2006/main"/>
  </p:clrMapOvr>
</p:sld>
</file>