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3677d14f9048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0dd165cc2c4f35"/>
  </p:sldMasterIdLst>
  <p:sldIdLst>
    <p:sldId xmlns:r="http://schemas.openxmlformats.org/officeDocument/2006/relationships" id="256" r:id="Rbba96822276b48a4"/>
    <p:sldId xmlns:r="http://schemas.openxmlformats.org/officeDocument/2006/relationships" id="257" r:id="R6ebef579dbc048c8"/>
    <p:sldId xmlns:r="http://schemas.openxmlformats.org/officeDocument/2006/relationships" id="258" r:id="Rc604521a7745452e"/>
    <p:sldId xmlns:r="http://schemas.openxmlformats.org/officeDocument/2006/relationships" id="259" r:id="R7fbbf23994d1404f"/>
    <p:sldId xmlns:r="http://schemas.openxmlformats.org/officeDocument/2006/relationships" id="260" r:id="Ra7004de7fd414031"/>
    <p:sldId xmlns:r="http://schemas.openxmlformats.org/officeDocument/2006/relationships" id="261" r:id="Ra27936c0490347cd"/>
    <p:sldId xmlns:r="http://schemas.openxmlformats.org/officeDocument/2006/relationships" id="262" r:id="R31520c967deb43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dd165cc2c4f35" /><Relationship Type="http://schemas.openxmlformats.org/officeDocument/2006/relationships/slide" Target="/ppt/slides/slide1.xml" Id="Rbba96822276b48a4" /><Relationship Type="http://schemas.openxmlformats.org/officeDocument/2006/relationships/slide" Target="/ppt/slides/slide2.xml" Id="R6ebef579dbc048c8" /><Relationship Type="http://schemas.openxmlformats.org/officeDocument/2006/relationships/slide" Target="/ppt/slides/slide3.xml" Id="Rc604521a7745452e" /><Relationship Type="http://schemas.openxmlformats.org/officeDocument/2006/relationships/slide" Target="/ppt/slides/slide4.xml" Id="R7fbbf23994d1404f" /><Relationship Type="http://schemas.openxmlformats.org/officeDocument/2006/relationships/slide" Target="/ppt/slides/slide5.xml" Id="Ra7004de7fd414031" /><Relationship Type="http://schemas.openxmlformats.org/officeDocument/2006/relationships/slide" Target="/ppt/slides/slide6.xml" Id="Ra27936c0490347cd" /><Relationship Type="http://schemas.openxmlformats.org/officeDocument/2006/relationships/slide" Target="/ppt/slides/slide7.xml" Id="R31520c967deb43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d1b71e58f4f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dd35619ed4fd2" /><Relationship Type="http://schemas.openxmlformats.org/officeDocument/2006/relationships/theme" Target="/ppt/slideMasters/theme/theme1.xml" Id="Rf1162d95ea324a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add35619ed4f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0643fe8fb4e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8821ad0a242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75fbabb9d45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9e946fcb348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8d5a9e57d4e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5c44a1b8f47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fd23e45c44b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 AGDER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 AGDER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10 603 836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5 408 516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REVISJON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ITEUM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984 073 275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