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22d1406f0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a5fa83e5a423a"/>
  </p:sldMasterIdLst>
  <p:sldIdLst>
    <p:sldId xmlns:r="http://schemas.openxmlformats.org/officeDocument/2006/relationships" id="256" r:id="R72c6c3684ccc4baf"/>
    <p:sldId xmlns:r="http://schemas.openxmlformats.org/officeDocument/2006/relationships" id="257" r:id="Raca8caaea4d04e2d"/>
    <p:sldId xmlns:r="http://schemas.openxmlformats.org/officeDocument/2006/relationships" id="258" r:id="Ra0618d1263844401"/>
    <p:sldId xmlns:r="http://schemas.openxmlformats.org/officeDocument/2006/relationships" id="259" r:id="R162c09443477442d"/>
    <p:sldId xmlns:r="http://schemas.openxmlformats.org/officeDocument/2006/relationships" id="260" r:id="Ra7a3be9ab92f4625"/>
    <p:sldId xmlns:r="http://schemas.openxmlformats.org/officeDocument/2006/relationships" id="261" r:id="R246de5c54ac34494"/>
    <p:sldId xmlns:r="http://schemas.openxmlformats.org/officeDocument/2006/relationships" id="262" r:id="Rcceaa3e0ca84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a5fa83e5a423a" /><Relationship Type="http://schemas.openxmlformats.org/officeDocument/2006/relationships/slide" Target="/ppt/slides/slide1.xml" Id="R72c6c3684ccc4baf" /><Relationship Type="http://schemas.openxmlformats.org/officeDocument/2006/relationships/slide" Target="/ppt/slides/slide2.xml" Id="Raca8caaea4d04e2d" /><Relationship Type="http://schemas.openxmlformats.org/officeDocument/2006/relationships/slide" Target="/ppt/slides/slide3.xml" Id="Ra0618d1263844401" /><Relationship Type="http://schemas.openxmlformats.org/officeDocument/2006/relationships/slide" Target="/ppt/slides/slide4.xml" Id="R162c09443477442d" /><Relationship Type="http://schemas.openxmlformats.org/officeDocument/2006/relationships/slide" Target="/ppt/slides/slide5.xml" Id="Ra7a3be9ab92f4625" /><Relationship Type="http://schemas.openxmlformats.org/officeDocument/2006/relationships/slide" Target="/ppt/slides/slide6.xml" Id="R246de5c54ac34494" /><Relationship Type="http://schemas.openxmlformats.org/officeDocument/2006/relationships/slide" Target="/ppt/slides/slide7.xml" Id="Rcceaa3e0ca84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fbafa99e0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a3ea3910b4e8e" /><Relationship Type="http://schemas.openxmlformats.org/officeDocument/2006/relationships/theme" Target="/ppt/slideMasters/theme/theme1.xml" Id="R2e594aefe274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a3ea3910b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88f3f7a5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3ef1dab3c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8656d4b0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17925042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dbf1fcd97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925cea7946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12542358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 HOLDING AS ble etablert [år] og holder til i Leka.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45 154 197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ARILD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7994 Leka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73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984 207 670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