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92c512fc4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20458f51b4a17"/>
  </p:sldMasterIdLst>
  <p:sldIdLst>
    <p:sldId xmlns:r="http://schemas.openxmlformats.org/officeDocument/2006/relationships" id="256" r:id="R4a9ba9994c094166"/>
    <p:sldId xmlns:r="http://schemas.openxmlformats.org/officeDocument/2006/relationships" id="257" r:id="Rdc1c4e71a59a4b19"/>
    <p:sldId xmlns:r="http://schemas.openxmlformats.org/officeDocument/2006/relationships" id="258" r:id="R3744c34cce0c44f1"/>
    <p:sldId xmlns:r="http://schemas.openxmlformats.org/officeDocument/2006/relationships" id="259" r:id="R6c8f4bc2cd7e486a"/>
    <p:sldId xmlns:r="http://schemas.openxmlformats.org/officeDocument/2006/relationships" id="260" r:id="Rca9a8f3bd96c4b3e"/>
    <p:sldId xmlns:r="http://schemas.openxmlformats.org/officeDocument/2006/relationships" id="261" r:id="R4309cc9142cb42bd"/>
    <p:sldId xmlns:r="http://schemas.openxmlformats.org/officeDocument/2006/relationships" id="262" r:id="R030b50464a0a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20458f51b4a17" /><Relationship Type="http://schemas.openxmlformats.org/officeDocument/2006/relationships/slide" Target="/ppt/slides/slide1.xml" Id="R4a9ba9994c094166" /><Relationship Type="http://schemas.openxmlformats.org/officeDocument/2006/relationships/slide" Target="/ppt/slides/slide2.xml" Id="Rdc1c4e71a59a4b19" /><Relationship Type="http://schemas.openxmlformats.org/officeDocument/2006/relationships/slide" Target="/ppt/slides/slide3.xml" Id="R3744c34cce0c44f1" /><Relationship Type="http://schemas.openxmlformats.org/officeDocument/2006/relationships/slide" Target="/ppt/slides/slide4.xml" Id="R6c8f4bc2cd7e486a" /><Relationship Type="http://schemas.openxmlformats.org/officeDocument/2006/relationships/slide" Target="/ppt/slides/slide5.xml" Id="Rca9a8f3bd96c4b3e" /><Relationship Type="http://schemas.openxmlformats.org/officeDocument/2006/relationships/slide" Target="/ppt/slides/slide6.xml" Id="R4309cc9142cb42bd" /><Relationship Type="http://schemas.openxmlformats.org/officeDocument/2006/relationships/slide" Target="/ppt/slides/slide7.xml" Id="R030b50464a0a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46058a60a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3d40c02145ae" /><Relationship Type="http://schemas.openxmlformats.org/officeDocument/2006/relationships/theme" Target="/ppt/slideMasters/theme/theme1.xml" Id="R65a32588774c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d3d40c021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dc4eadaa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a3f1365a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ff15fb0a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66e058106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a775c9dfe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d63fd26a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0eaeaf9a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ANDREAS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