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d61400103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e410f647b4a4a"/>
  </p:sldMasterIdLst>
  <p:sldIdLst>
    <p:sldId xmlns:r="http://schemas.openxmlformats.org/officeDocument/2006/relationships" id="256" r:id="R09038db752294aee"/>
    <p:sldId xmlns:r="http://schemas.openxmlformats.org/officeDocument/2006/relationships" id="257" r:id="R5b00fd36384a4f4c"/>
    <p:sldId xmlns:r="http://schemas.openxmlformats.org/officeDocument/2006/relationships" id="258" r:id="Re8d521a7596646de"/>
    <p:sldId xmlns:r="http://schemas.openxmlformats.org/officeDocument/2006/relationships" id="259" r:id="R5dcf668428f54277"/>
    <p:sldId xmlns:r="http://schemas.openxmlformats.org/officeDocument/2006/relationships" id="260" r:id="R80745a77c0074ac2"/>
    <p:sldId xmlns:r="http://schemas.openxmlformats.org/officeDocument/2006/relationships" id="261" r:id="R39b2d8de93cb4282"/>
    <p:sldId xmlns:r="http://schemas.openxmlformats.org/officeDocument/2006/relationships" id="262" r:id="R1d5356c6fc43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e410f647b4a4a" /><Relationship Type="http://schemas.openxmlformats.org/officeDocument/2006/relationships/slide" Target="/ppt/slides/slide1.xml" Id="R09038db752294aee" /><Relationship Type="http://schemas.openxmlformats.org/officeDocument/2006/relationships/slide" Target="/ppt/slides/slide2.xml" Id="R5b00fd36384a4f4c" /><Relationship Type="http://schemas.openxmlformats.org/officeDocument/2006/relationships/slide" Target="/ppt/slides/slide3.xml" Id="Re8d521a7596646de" /><Relationship Type="http://schemas.openxmlformats.org/officeDocument/2006/relationships/slide" Target="/ppt/slides/slide4.xml" Id="R5dcf668428f54277" /><Relationship Type="http://schemas.openxmlformats.org/officeDocument/2006/relationships/slide" Target="/ppt/slides/slide5.xml" Id="R80745a77c0074ac2" /><Relationship Type="http://schemas.openxmlformats.org/officeDocument/2006/relationships/slide" Target="/ppt/slides/slide6.xml" Id="R39b2d8de93cb4282" /><Relationship Type="http://schemas.openxmlformats.org/officeDocument/2006/relationships/slide" Target="/ppt/slides/slide7.xml" Id="R1d5356c6fc43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f318d29904f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af6c63dbf438f" /><Relationship Type="http://schemas.openxmlformats.org/officeDocument/2006/relationships/theme" Target="/ppt/slideMasters/theme/theme1.xml" Id="R3e25117c6361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af6c63dbf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395543ca6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27489a442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fe456e6ef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18c3078a6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d409bc6134f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5fc28aef3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41b3a05a5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FORVALTNINGSENTERET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23 296 008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2 297 623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30 960 002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SELJORD HOLDING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JAN TERJE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 SOLBERG HOLDING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BENTE  –  13,5 %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Leivsteinvegen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js@forvaltningsenteret.no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www.forvaltningsenteret.no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984 227 876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