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c912a29bc74d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07090cede64adc"/>
  </p:sldMasterIdLst>
  <p:sldIdLst>
    <p:sldId xmlns:r="http://schemas.openxmlformats.org/officeDocument/2006/relationships" id="256" r:id="Rb949c0bffce8486e"/>
    <p:sldId xmlns:r="http://schemas.openxmlformats.org/officeDocument/2006/relationships" id="257" r:id="Rd1cb0dd3860b4b18"/>
    <p:sldId xmlns:r="http://schemas.openxmlformats.org/officeDocument/2006/relationships" id="258" r:id="Ra455c6583cc84464"/>
    <p:sldId xmlns:r="http://schemas.openxmlformats.org/officeDocument/2006/relationships" id="259" r:id="R57048b90ea994b75"/>
    <p:sldId xmlns:r="http://schemas.openxmlformats.org/officeDocument/2006/relationships" id="260" r:id="Redaf923461724bd1"/>
    <p:sldId xmlns:r="http://schemas.openxmlformats.org/officeDocument/2006/relationships" id="261" r:id="Raddc34dcae984297"/>
    <p:sldId xmlns:r="http://schemas.openxmlformats.org/officeDocument/2006/relationships" id="262" r:id="R73e31b8cf25541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07090cede64adc" /><Relationship Type="http://schemas.openxmlformats.org/officeDocument/2006/relationships/slide" Target="/ppt/slides/slide1.xml" Id="Rb949c0bffce8486e" /><Relationship Type="http://schemas.openxmlformats.org/officeDocument/2006/relationships/slide" Target="/ppt/slides/slide2.xml" Id="Rd1cb0dd3860b4b18" /><Relationship Type="http://schemas.openxmlformats.org/officeDocument/2006/relationships/slide" Target="/ppt/slides/slide3.xml" Id="Ra455c6583cc84464" /><Relationship Type="http://schemas.openxmlformats.org/officeDocument/2006/relationships/slide" Target="/ppt/slides/slide4.xml" Id="R57048b90ea994b75" /><Relationship Type="http://schemas.openxmlformats.org/officeDocument/2006/relationships/slide" Target="/ppt/slides/slide5.xml" Id="Redaf923461724bd1" /><Relationship Type="http://schemas.openxmlformats.org/officeDocument/2006/relationships/slide" Target="/ppt/slides/slide6.xml" Id="Raddc34dcae984297" /><Relationship Type="http://schemas.openxmlformats.org/officeDocument/2006/relationships/slide" Target="/ppt/slides/slide7.xml" Id="R73e31b8cf25541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ce7b9aa76d4e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d4da32a8f94ee9" /><Relationship Type="http://schemas.openxmlformats.org/officeDocument/2006/relationships/theme" Target="/ppt/slideMasters/theme/theme1.xml" Id="Rb9de9becbe0249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d4da32a8f94e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4737f9a3542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630ea035f4b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17a934b8d44a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3d3308137d44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c9d9fae6d940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bcc0cc10f648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39bcef15d046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ROTT REGNSKAP OG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ROTT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ROTT REGNSKAP OG RÅDGIVNING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ROTT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ROTT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ROTT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26 611 052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605 113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787 199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4 545 744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11 430 163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ROTT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ROTT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ROTT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Pedersgata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85 86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resepsjon@rottregnskap.no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www.rottregnskap.no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984 313 667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ROTT REGNSKAP OG RÅDGIVNING AS</a:t>
            </a:r>
          </a:p>
        </p:txBody>
      </p:sp>
    </p:spTree>
  </p:cSld>
  <p:clrMapOvr>
    <a:masterClrMapping xmlns:a="http://schemas.openxmlformats.org/drawingml/2006/main"/>
  </p:clrMapOvr>
</p:sld>
</file>