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e13f8f704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e1115633a4c67"/>
  </p:sldMasterIdLst>
  <p:sldIdLst>
    <p:sldId xmlns:r="http://schemas.openxmlformats.org/officeDocument/2006/relationships" id="256" r:id="Rd72faf4ddc954a8a"/>
    <p:sldId xmlns:r="http://schemas.openxmlformats.org/officeDocument/2006/relationships" id="257" r:id="R82acfc7bbce34f7f"/>
    <p:sldId xmlns:r="http://schemas.openxmlformats.org/officeDocument/2006/relationships" id="258" r:id="Rade44777476b4e41"/>
    <p:sldId xmlns:r="http://schemas.openxmlformats.org/officeDocument/2006/relationships" id="259" r:id="R9ed8ad5af105422c"/>
    <p:sldId xmlns:r="http://schemas.openxmlformats.org/officeDocument/2006/relationships" id="260" r:id="Rfd2654a55e8f4fa2"/>
    <p:sldId xmlns:r="http://schemas.openxmlformats.org/officeDocument/2006/relationships" id="261" r:id="R7f126d36c2ee464a"/>
    <p:sldId xmlns:r="http://schemas.openxmlformats.org/officeDocument/2006/relationships" id="262" r:id="Rd683dcf52801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e1115633a4c67" /><Relationship Type="http://schemas.openxmlformats.org/officeDocument/2006/relationships/slide" Target="/ppt/slides/slide1.xml" Id="Rd72faf4ddc954a8a" /><Relationship Type="http://schemas.openxmlformats.org/officeDocument/2006/relationships/slide" Target="/ppt/slides/slide2.xml" Id="R82acfc7bbce34f7f" /><Relationship Type="http://schemas.openxmlformats.org/officeDocument/2006/relationships/slide" Target="/ppt/slides/slide3.xml" Id="Rade44777476b4e41" /><Relationship Type="http://schemas.openxmlformats.org/officeDocument/2006/relationships/slide" Target="/ppt/slides/slide4.xml" Id="R9ed8ad5af105422c" /><Relationship Type="http://schemas.openxmlformats.org/officeDocument/2006/relationships/slide" Target="/ppt/slides/slide5.xml" Id="Rfd2654a55e8f4fa2" /><Relationship Type="http://schemas.openxmlformats.org/officeDocument/2006/relationships/slide" Target="/ppt/slides/slide6.xml" Id="R7f126d36c2ee464a" /><Relationship Type="http://schemas.openxmlformats.org/officeDocument/2006/relationships/slide" Target="/ppt/slides/slide7.xml" Id="Rd683dcf52801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065929b30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5f4fe0174460" /><Relationship Type="http://schemas.openxmlformats.org/officeDocument/2006/relationships/theme" Target="/ppt/slideMasters/theme/theme1.xml" Id="Rbae58f7846d6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65f4fe017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67d96a0a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28cfaab0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2f5fd8d7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455beb2d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36cfabd2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44fb3f9d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731bbf70d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