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61c1a8e59b4e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be748e81049e5"/>
  </p:sldMasterIdLst>
  <p:sldIdLst>
    <p:sldId xmlns:r="http://schemas.openxmlformats.org/officeDocument/2006/relationships" id="256" r:id="Re427cfd25da1412a"/>
    <p:sldId xmlns:r="http://schemas.openxmlformats.org/officeDocument/2006/relationships" id="257" r:id="Rd955b08da66b4d25"/>
    <p:sldId xmlns:r="http://schemas.openxmlformats.org/officeDocument/2006/relationships" id="258" r:id="R7c237512f9684e23"/>
    <p:sldId xmlns:r="http://schemas.openxmlformats.org/officeDocument/2006/relationships" id="259" r:id="R33ecf0d73fef4965"/>
    <p:sldId xmlns:r="http://schemas.openxmlformats.org/officeDocument/2006/relationships" id="260" r:id="R9c4f668dbdff483c"/>
    <p:sldId xmlns:r="http://schemas.openxmlformats.org/officeDocument/2006/relationships" id="261" r:id="R2a841a24f8b84167"/>
    <p:sldId xmlns:r="http://schemas.openxmlformats.org/officeDocument/2006/relationships" id="262" r:id="R2f86d73b611a45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be748e81049e5" /><Relationship Type="http://schemas.openxmlformats.org/officeDocument/2006/relationships/slide" Target="/ppt/slides/slide1.xml" Id="Re427cfd25da1412a" /><Relationship Type="http://schemas.openxmlformats.org/officeDocument/2006/relationships/slide" Target="/ppt/slides/slide2.xml" Id="Rd955b08da66b4d25" /><Relationship Type="http://schemas.openxmlformats.org/officeDocument/2006/relationships/slide" Target="/ppt/slides/slide3.xml" Id="R7c237512f9684e23" /><Relationship Type="http://schemas.openxmlformats.org/officeDocument/2006/relationships/slide" Target="/ppt/slides/slide4.xml" Id="R33ecf0d73fef4965" /><Relationship Type="http://schemas.openxmlformats.org/officeDocument/2006/relationships/slide" Target="/ppt/slides/slide5.xml" Id="R9c4f668dbdff483c" /><Relationship Type="http://schemas.openxmlformats.org/officeDocument/2006/relationships/slide" Target="/ppt/slides/slide6.xml" Id="R2a841a24f8b84167" /><Relationship Type="http://schemas.openxmlformats.org/officeDocument/2006/relationships/slide" Target="/ppt/slides/slide7.xml" Id="R2f86d73b611a45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3a27b4fc142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3566619a94d53" /><Relationship Type="http://schemas.openxmlformats.org/officeDocument/2006/relationships/theme" Target="/ppt/slideMasters/theme/theme1.xml" Id="R547d46b7b3f540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c3566619a9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25901254944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fbc4383814a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2fa4f10fe48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e6b41478c4c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fff2bddf741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16c62b8b246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6f8dded15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HAUKELIFJELL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HAUKELIFJELL UTVIKLING AS ble etablert [år] og holder til i Edland.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9 175 001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−1 162 849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47 275 345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67 960 690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HALVOR  –  50,7 %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JORI BASTLIEN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STINE BASTLIEN  –  24,7 %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Tyrvelivegen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3895 Edland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51 80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984 357 494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