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2901c3c34d46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6cb6906f034f73"/>
  </p:sldMasterIdLst>
  <p:sldIdLst>
    <p:sldId xmlns:r="http://schemas.openxmlformats.org/officeDocument/2006/relationships" id="256" r:id="Reb3200afb4f042db"/>
    <p:sldId xmlns:r="http://schemas.openxmlformats.org/officeDocument/2006/relationships" id="257" r:id="Rb5a91f70ac8b4b82"/>
    <p:sldId xmlns:r="http://schemas.openxmlformats.org/officeDocument/2006/relationships" id="258" r:id="R3c4f8099568e473c"/>
    <p:sldId xmlns:r="http://schemas.openxmlformats.org/officeDocument/2006/relationships" id="259" r:id="Rf13897d0dc4c4855"/>
    <p:sldId xmlns:r="http://schemas.openxmlformats.org/officeDocument/2006/relationships" id="260" r:id="R2283d9861fcb40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cb6906f034f73" /><Relationship Type="http://schemas.openxmlformats.org/officeDocument/2006/relationships/slide" Target="/ppt/slides/slide1.xml" Id="Reb3200afb4f042db" /><Relationship Type="http://schemas.openxmlformats.org/officeDocument/2006/relationships/slide" Target="/ppt/slides/slide2.xml" Id="Rb5a91f70ac8b4b82" /><Relationship Type="http://schemas.openxmlformats.org/officeDocument/2006/relationships/slide" Target="/ppt/slides/slide3.xml" Id="R3c4f8099568e473c" /><Relationship Type="http://schemas.openxmlformats.org/officeDocument/2006/relationships/slide" Target="/ppt/slides/slide4.xml" Id="Rf13897d0dc4c4855" /><Relationship Type="http://schemas.openxmlformats.org/officeDocument/2006/relationships/slide" Target="/ppt/slides/slide5.xml" Id="R2283d9861fcb40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8a0a9372245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a177746c34dc9" /><Relationship Type="http://schemas.openxmlformats.org/officeDocument/2006/relationships/theme" Target="/ppt/slideMasters/theme/theme1.xml" Id="R71c776eb7f7b4d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0a177746c34d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7806cab574a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10ab0439c43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dda7db3954f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478f664d840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ba9ece78b4c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IF KLYPETUSSEN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 KLYPETUSSEN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IF KLYPETUSSEN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 KLYPETUSSEN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 KLYPETUSSEN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 KLYPETUSSEN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Sævareid Skule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klypetussen.leiar@gmail.com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www.klypetussen.no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984 388 357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 KLYPETUSSEN</a:t>
            </a:r>
          </a:p>
        </p:txBody>
      </p:sp>
    </p:spTree>
  </p:cSld>
  <p:clrMapOvr>
    <a:masterClrMapping xmlns:a="http://schemas.openxmlformats.org/drawingml/2006/main"/>
  </p:clrMapOvr>
</p:sld>
</file>