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bf3a8e2b1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adc0e23b3413f"/>
  </p:sldMasterIdLst>
  <p:sldIdLst>
    <p:sldId xmlns:r="http://schemas.openxmlformats.org/officeDocument/2006/relationships" id="256" r:id="R67df3ef977154950"/>
    <p:sldId xmlns:r="http://schemas.openxmlformats.org/officeDocument/2006/relationships" id="257" r:id="R24149e27fb5a436e"/>
    <p:sldId xmlns:r="http://schemas.openxmlformats.org/officeDocument/2006/relationships" id="258" r:id="R9fe99ccf98cd46b3"/>
    <p:sldId xmlns:r="http://schemas.openxmlformats.org/officeDocument/2006/relationships" id="259" r:id="R06bdcc007b484aee"/>
    <p:sldId xmlns:r="http://schemas.openxmlformats.org/officeDocument/2006/relationships" id="260" r:id="Rc41f093330ed45cb"/>
    <p:sldId xmlns:r="http://schemas.openxmlformats.org/officeDocument/2006/relationships" id="261" r:id="R89ca0344f7fe4fd5"/>
    <p:sldId xmlns:r="http://schemas.openxmlformats.org/officeDocument/2006/relationships" id="262" r:id="R38e2e37db36d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adc0e23b3413f" /><Relationship Type="http://schemas.openxmlformats.org/officeDocument/2006/relationships/slide" Target="/ppt/slides/slide1.xml" Id="R67df3ef977154950" /><Relationship Type="http://schemas.openxmlformats.org/officeDocument/2006/relationships/slide" Target="/ppt/slides/slide2.xml" Id="R24149e27fb5a436e" /><Relationship Type="http://schemas.openxmlformats.org/officeDocument/2006/relationships/slide" Target="/ppt/slides/slide3.xml" Id="R9fe99ccf98cd46b3" /><Relationship Type="http://schemas.openxmlformats.org/officeDocument/2006/relationships/slide" Target="/ppt/slides/slide4.xml" Id="R06bdcc007b484aee" /><Relationship Type="http://schemas.openxmlformats.org/officeDocument/2006/relationships/slide" Target="/ppt/slides/slide5.xml" Id="Rc41f093330ed45cb" /><Relationship Type="http://schemas.openxmlformats.org/officeDocument/2006/relationships/slide" Target="/ppt/slides/slide6.xml" Id="R89ca0344f7fe4fd5" /><Relationship Type="http://schemas.openxmlformats.org/officeDocument/2006/relationships/slide" Target="/ppt/slides/slide7.xml" Id="R38e2e37db36d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8777a5ff5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9c94642a347ca" /><Relationship Type="http://schemas.openxmlformats.org/officeDocument/2006/relationships/theme" Target="/ppt/slideMasters/theme/theme1.xml" Id="R9a02ac93afda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9c94642a3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c39ad518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02d7a175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6ef7bdfef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c076370f1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e623e9a26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c2c6d5c89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fdcbb94e48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