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acfa75029a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6c998e95c49ef"/>
  </p:sldMasterIdLst>
  <p:sldIdLst>
    <p:sldId xmlns:r="http://schemas.openxmlformats.org/officeDocument/2006/relationships" id="256" r:id="Rc5e8e5b40e174b26"/>
    <p:sldId xmlns:r="http://schemas.openxmlformats.org/officeDocument/2006/relationships" id="257" r:id="R5c068fce0c484be2"/>
    <p:sldId xmlns:r="http://schemas.openxmlformats.org/officeDocument/2006/relationships" id="258" r:id="R8a2941c543004266"/>
    <p:sldId xmlns:r="http://schemas.openxmlformats.org/officeDocument/2006/relationships" id="259" r:id="R2b2fd807957648d4"/>
    <p:sldId xmlns:r="http://schemas.openxmlformats.org/officeDocument/2006/relationships" id="260" r:id="R930bfeb33a5b45f3"/>
    <p:sldId xmlns:r="http://schemas.openxmlformats.org/officeDocument/2006/relationships" id="261" r:id="R25e2bb2d6ffe4d67"/>
    <p:sldId xmlns:r="http://schemas.openxmlformats.org/officeDocument/2006/relationships" id="262" r:id="R3f6bc5674991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6c998e95c49ef" /><Relationship Type="http://schemas.openxmlformats.org/officeDocument/2006/relationships/slide" Target="/ppt/slides/slide1.xml" Id="Rc5e8e5b40e174b26" /><Relationship Type="http://schemas.openxmlformats.org/officeDocument/2006/relationships/slide" Target="/ppt/slides/slide2.xml" Id="R5c068fce0c484be2" /><Relationship Type="http://schemas.openxmlformats.org/officeDocument/2006/relationships/slide" Target="/ppt/slides/slide3.xml" Id="R8a2941c543004266" /><Relationship Type="http://schemas.openxmlformats.org/officeDocument/2006/relationships/slide" Target="/ppt/slides/slide4.xml" Id="R2b2fd807957648d4" /><Relationship Type="http://schemas.openxmlformats.org/officeDocument/2006/relationships/slide" Target="/ppt/slides/slide5.xml" Id="R930bfeb33a5b45f3" /><Relationship Type="http://schemas.openxmlformats.org/officeDocument/2006/relationships/slide" Target="/ppt/slides/slide6.xml" Id="R25e2bb2d6ffe4d67" /><Relationship Type="http://schemas.openxmlformats.org/officeDocument/2006/relationships/slide" Target="/ppt/slides/slide7.xml" Id="R3f6bc5674991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737bfc608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6c6f817e4b35" /><Relationship Type="http://schemas.openxmlformats.org/officeDocument/2006/relationships/theme" Target="/ppt/slideMasters/theme/theme1.xml" Id="Rc822a56c47eb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56c6f817e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317ecff73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35dbd04c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5ee1c1e2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9de9b301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2267b081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0589585c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d68bd6a3c41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