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e68e29af6d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c04ed00d1940fd"/>
  </p:sldMasterIdLst>
  <p:sldIdLst>
    <p:sldId xmlns:r="http://schemas.openxmlformats.org/officeDocument/2006/relationships" id="256" r:id="R10a31b15f6244e99"/>
    <p:sldId xmlns:r="http://schemas.openxmlformats.org/officeDocument/2006/relationships" id="257" r:id="R7d997b6061054fe8"/>
    <p:sldId xmlns:r="http://schemas.openxmlformats.org/officeDocument/2006/relationships" id="258" r:id="R22b807b8d13748ae"/>
    <p:sldId xmlns:r="http://schemas.openxmlformats.org/officeDocument/2006/relationships" id="259" r:id="R947179d6863a4221"/>
    <p:sldId xmlns:r="http://schemas.openxmlformats.org/officeDocument/2006/relationships" id="260" r:id="R6d059b7c21724eec"/>
    <p:sldId xmlns:r="http://schemas.openxmlformats.org/officeDocument/2006/relationships" id="261" r:id="Racb7837bd2534ba2"/>
    <p:sldId xmlns:r="http://schemas.openxmlformats.org/officeDocument/2006/relationships" id="262" r:id="R8a5a32c11c7c44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04ed00d1940fd" /><Relationship Type="http://schemas.openxmlformats.org/officeDocument/2006/relationships/slide" Target="/ppt/slides/slide1.xml" Id="R10a31b15f6244e99" /><Relationship Type="http://schemas.openxmlformats.org/officeDocument/2006/relationships/slide" Target="/ppt/slides/slide2.xml" Id="R7d997b6061054fe8" /><Relationship Type="http://schemas.openxmlformats.org/officeDocument/2006/relationships/slide" Target="/ppt/slides/slide3.xml" Id="R22b807b8d13748ae" /><Relationship Type="http://schemas.openxmlformats.org/officeDocument/2006/relationships/slide" Target="/ppt/slides/slide4.xml" Id="R947179d6863a4221" /><Relationship Type="http://schemas.openxmlformats.org/officeDocument/2006/relationships/slide" Target="/ppt/slides/slide5.xml" Id="R6d059b7c21724eec" /><Relationship Type="http://schemas.openxmlformats.org/officeDocument/2006/relationships/slide" Target="/ppt/slides/slide6.xml" Id="Racb7837bd2534ba2" /><Relationship Type="http://schemas.openxmlformats.org/officeDocument/2006/relationships/slide" Target="/ppt/slides/slide7.xml" Id="R8a5a32c11c7c44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9e9c2b773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06e9ca47c427a" /><Relationship Type="http://schemas.openxmlformats.org/officeDocument/2006/relationships/theme" Target="/ppt/slideMasters/theme/theme1.xml" Id="Rc457b55d57ee4f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506e9ca47c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e4eb879ae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0c86417f9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756628096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b4f8b4c9f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01f459fe6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8e7069e204a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3299d2dd34e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REVISJON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6 606 610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2 054 110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lars-erik@moltzau-revisjon.no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984 445 180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