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bc4cb6fd7b4b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d28cde6ab34677"/>
  </p:sldMasterIdLst>
  <p:sldIdLst>
    <p:sldId xmlns:r="http://schemas.openxmlformats.org/officeDocument/2006/relationships" id="256" r:id="R2349486e38984839"/>
    <p:sldId xmlns:r="http://schemas.openxmlformats.org/officeDocument/2006/relationships" id="257" r:id="R94f8840b5b924c39"/>
    <p:sldId xmlns:r="http://schemas.openxmlformats.org/officeDocument/2006/relationships" id="258" r:id="R1d2e68a68bb34670"/>
    <p:sldId xmlns:r="http://schemas.openxmlformats.org/officeDocument/2006/relationships" id="259" r:id="R47c75591d8ed417a"/>
    <p:sldId xmlns:r="http://schemas.openxmlformats.org/officeDocument/2006/relationships" id="260" r:id="R567a0996b9494437"/>
    <p:sldId xmlns:r="http://schemas.openxmlformats.org/officeDocument/2006/relationships" id="261" r:id="R7038aa504b3f4cd1"/>
    <p:sldId xmlns:r="http://schemas.openxmlformats.org/officeDocument/2006/relationships" id="262" r:id="R27cac3a443484f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d28cde6ab34677" /><Relationship Type="http://schemas.openxmlformats.org/officeDocument/2006/relationships/slide" Target="/ppt/slides/slide1.xml" Id="R2349486e38984839" /><Relationship Type="http://schemas.openxmlformats.org/officeDocument/2006/relationships/slide" Target="/ppt/slides/slide2.xml" Id="R94f8840b5b924c39" /><Relationship Type="http://schemas.openxmlformats.org/officeDocument/2006/relationships/slide" Target="/ppt/slides/slide3.xml" Id="R1d2e68a68bb34670" /><Relationship Type="http://schemas.openxmlformats.org/officeDocument/2006/relationships/slide" Target="/ppt/slides/slide4.xml" Id="R47c75591d8ed417a" /><Relationship Type="http://schemas.openxmlformats.org/officeDocument/2006/relationships/slide" Target="/ppt/slides/slide5.xml" Id="R567a0996b9494437" /><Relationship Type="http://schemas.openxmlformats.org/officeDocument/2006/relationships/slide" Target="/ppt/slides/slide6.xml" Id="R7038aa504b3f4cd1" /><Relationship Type="http://schemas.openxmlformats.org/officeDocument/2006/relationships/slide" Target="/ppt/slides/slide7.xml" Id="R27cac3a443484f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3048556eff4f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943c9b444468d" /><Relationship Type="http://schemas.openxmlformats.org/officeDocument/2006/relationships/theme" Target="/ppt/slideMasters/theme/theme1.xml" Id="Re0db4d56963445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e943c9b44446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f683b529f4c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d87f398ea42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f710977764b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83cd9c28d4b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58eec1d1246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27ea5d26945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a18b9ed0341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VASETSENTERET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VASETSENTERET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VASETSENTERET AS ble etablert [år] og holder til i Røn.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VASETSENTERET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VASETSENTERET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VASETSENTERET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43 821 661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4 264 364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3 713 375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37 609 448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47 257 016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VASETSENTERET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LASSKOGEN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VASETSENTERET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2960 Røn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36 30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984 459 343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VASETSENTERET AS</a:t>
            </a:r>
          </a:p>
        </p:txBody>
      </p:sp>
    </p:spTree>
  </p:cSld>
  <p:clrMapOvr>
    <a:masterClrMapping xmlns:a="http://schemas.openxmlformats.org/drawingml/2006/main"/>
  </p:clrMapOvr>
</p:sld>
</file>