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2fcbc3215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b8d1b68e54f40"/>
  </p:sldMasterIdLst>
  <p:sldIdLst>
    <p:sldId xmlns:r="http://schemas.openxmlformats.org/officeDocument/2006/relationships" id="256" r:id="R48317d139d574072"/>
    <p:sldId xmlns:r="http://schemas.openxmlformats.org/officeDocument/2006/relationships" id="257" r:id="R3b95e59b6ec74959"/>
    <p:sldId xmlns:r="http://schemas.openxmlformats.org/officeDocument/2006/relationships" id="258" r:id="Rfb34cda1d7df4fa7"/>
    <p:sldId xmlns:r="http://schemas.openxmlformats.org/officeDocument/2006/relationships" id="259" r:id="R61b9d274292347f3"/>
    <p:sldId xmlns:r="http://schemas.openxmlformats.org/officeDocument/2006/relationships" id="260" r:id="R2fe972071a7b49dd"/>
    <p:sldId xmlns:r="http://schemas.openxmlformats.org/officeDocument/2006/relationships" id="261" r:id="Raca6abb9df434034"/>
    <p:sldId xmlns:r="http://schemas.openxmlformats.org/officeDocument/2006/relationships" id="262" r:id="Rb7317a0da10642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b8d1b68e54f40" /><Relationship Type="http://schemas.openxmlformats.org/officeDocument/2006/relationships/slide" Target="/ppt/slides/slide1.xml" Id="R48317d139d574072" /><Relationship Type="http://schemas.openxmlformats.org/officeDocument/2006/relationships/slide" Target="/ppt/slides/slide2.xml" Id="R3b95e59b6ec74959" /><Relationship Type="http://schemas.openxmlformats.org/officeDocument/2006/relationships/slide" Target="/ppt/slides/slide3.xml" Id="Rfb34cda1d7df4fa7" /><Relationship Type="http://schemas.openxmlformats.org/officeDocument/2006/relationships/slide" Target="/ppt/slides/slide4.xml" Id="R61b9d274292347f3" /><Relationship Type="http://schemas.openxmlformats.org/officeDocument/2006/relationships/slide" Target="/ppt/slides/slide5.xml" Id="R2fe972071a7b49dd" /><Relationship Type="http://schemas.openxmlformats.org/officeDocument/2006/relationships/slide" Target="/ppt/slides/slide6.xml" Id="Raca6abb9df434034" /><Relationship Type="http://schemas.openxmlformats.org/officeDocument/2006/relationships/slide" Target="/ppt/slides/slide7.xml" Id="Rb7317a0da10642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2c4e21f20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841be9514414" /><Relationship Type="http://schemas.openxmlformats.org/officeDocument/2006/relationships/theme" Target="/ppt/slideMasters/theme/theme1.xml" Id="R5d4f29d590ea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8841be951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0f9d9cd25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29170be9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5de02eb3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44e8ed9b0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f1fa32c3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3aad9f4a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41b7121b3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LØKELAND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