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01337696c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23aa131cf46c2"/>
  </p:sldMasterIdLst>
  <p:sldIdLst>
    <p:sldId xmlns:r="http://schemas.openxmlformats.org/officeDocument/2006/relationships" id="256" r:id="R71abd08268cc4141"/>
    <p:sldId xmlns:r="http://schemas.openxmlformats.org/officeDocument/2006/relationships" id="257" r:id="R679c59fa3c4e4bb5"/>
    <p:sldId xmlns:r="http://schemas.openxmlformats.org/officeDocument/2006/relationships" id="258" r:id="Ra62f34ff2f3240dd"/>
    <p:sldId xmlns:r="http://schemas.openxmlformats.org/officeDocument/2006/relationships" id="259" r:id="Rfed64721c1484ac2"/>
    <p:sldId xmlns:r="http://schemas.openxmlformats.org/officeDocument/2006/relationships" id="260" r:id="R4e7acedfc14e4868"/>
    <p:sldId xmlns:r="http://schemas.openxmlformats.org/officeDocument/2006/relationships" id="261" r:id="R3528aeb97d784218"/>
    <p:sldId xmlns:r="http://schemas.openxmlformats.org/officeDocument/2006/relationships" id="262" r:id="R86794b4819cc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23aa131cf46c2" /><Relationship Type="http://schemas.openxmlformats.org/officeDocument/2006/relationships/slide" Target="/ppt/slides/slide1.xml" Id="R71abd08268cc4141" /><Relationship Type="http://schemas.openxmlformats.org/officeDocument/2006/relationships/slide" Target="/ppt/slides/slide2.xml" Id="R679c59fa3c4e4bb5" /><Relationship Type="http://schemas.openxmlformats.org/officeDocument/2006/relationships/slide" Target="/ppt/slides/slide3.xml" Id="Ra62f34ff2f3240dd" /><Relationship Type="http://schemas.openxmlformats.org/officeDocument/2006/relationships/slide" Target="/ppt/slides/slide4.xml" Id="Rfed64721c1484ac2" /><Relationship Type="http://schemas.openxmlformats.org/officeDocument/2006/relationships/slide" Target="/ppt/slides/slide5.xml" Id="R4e7acedfc14e4868" /><Relationship Type="http://schemas.openxmlformats.org/officeDocument/2006/relationships/slide" Target="/ppt/slides/slide6.xml" Id="R3528aeb97d784218" /><Relationship Type="http://schemas.openxmlformats.org/officeDocument/2006/relationships/slide" Target="/ppt/slides/slide7.xml" Id="R86794b4819cc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73b21ac47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ab05b60d04f92" /><Relationship Type="http://schemas.openxmlformats.org/officeDocument/2006/relationships/theme" Target="/ppt/slideMasters/theme/theme1.xml" Id="Rc1173970d18d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ab05b60d0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88c85cbc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868b9ff1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d46bf6e9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47119c77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2ad9521c5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299db65b8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050c5a3c6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52 138 035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