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431f7bd31047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b4f4fcbfd3498e"/>
  </p:sldMasterIdLst>
  <p:sldIdLst>
    <p:sldId xmlns:r="http://schemas.openxmlformats.org/officeDocument/2006/relationships" id="256" r:id="R93661dc722a84e19"/>
    <p:sldId xmlns:r="http://schemas.openxmlformats.org/officeDocument/2006/relationships" id="257" r:id="Rfd0d75314f6b49de"/>
    <p:sldId xmlns:r="http://schemas.openxmlformats.org/officeDocument/2006/relationships" id="258" r:id="R61c116c195854fdd"/>
    <p:sldId xmlns:r="http://schemas.openxmlformats.org/officeDocument/2006/relationships" id="259" r:id="R78c7c354cf874edb"/>
    <p:sldId xmlns:r="http://schemas.openxmlformats.org/officeDocument/2006/relationships" id="260" r:id="Rd6d518bea3fe4272"/>
    <p:sldId xmlns:r="http://schemas.openxmlformats.org/officeDocument/2006/relationships" id="261" r:id="R39b8e6fe61d14c71"/>
    <p:sldId xmlns:r="http://schemas.openxmlformats.org/officeDocument/2006/relationships" id="262" r:id="R964a98f3e3a348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4f4fcbfd3498e" /><Relationship Type="http://schemas.openxmlformats.org/officeDocument/2006/relationships/slide" Target="/ppt/slides/slide1.xml" Id="R93661dc722a84e19" /><Relationship Type="http://schemas.openxmlformats.org/officeDocument/2006/relationships/slide" Target="/ppt/slides/slide2.xml" Id="Rfd0d75314f6b49de" /><Relationship Type="http://schemas.openxmlformats.org/officeDocument/2006/relationships/slide" Target="/ppt/slides/slide3.xml" Id="R61c116c195854fdd" /><Relationship Type="http://schemas.openxmlformats.org/officeDocument/2006/relationships/slide" Target="/ppt/slides/slide4.xml" Id="R78c7c354cf874edb" /><Relationship Type="http://schemas.openxmlformats.org/officeDocument/2006/relationships/slide" Target="/ppt/slides/slide5.xml" Id="Rd6d518bea3fe4272" /><Relationship Type="http://schemas.openxmlformats.org/officeDocument/2006/relationships/slide" Target="/ppt/slides/slide6.xml" Id="R39b8e6fe61d14c71" /><Relationship Type="http://schemas.openxmlformats.org/officeDocument/2006/relationships/slide" Target="/ppt/slides/slide7.xml" Id="R964a98f3e3a348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3c314d7404d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99d1e27cd4f34" /><Relationship Type="http://schemas.openxmlformats.org/officeDocument/2006/relationships/theme" Target="/ppt/slideMasters/theme/theme1.xml" Id="R29d6afd673d84d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c99d1e27cd4f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b265ed7704e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488114edb40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b6eee309944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28082ab5842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e1ab093c448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66a7accb543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87f8bd2e240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SAYONARA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SAYONARA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−6 289 303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222 913 783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1 150 346 449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1 260 430 247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BRAATHEN ERIK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75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984 543 433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