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4b7eaf62d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13d54a0ac4539"/>
  </p:sldMasterIdLst>
  <p:sldIdLst>
    <p:sldId xmlns:r="http://schemas.openxmlformats.org/officeDocument/2006/relationships" id="256" r:id="R9488419b6c334fa0"/>
    <p:sldId xmlns:r="http://schemas.openxmlformats.org/officeDocument/2006/relationships" id="257" r:id="Rdf51fbacb60c46d7"/>
    <p:sldId xmlns:r="http://schemas.openxmlformats.org/officeDocument/2006/relationships" id="258" r:id="R98f5e74447a849c6"/>
    <p:sldId xmlns:r="http://schemas.openxmlformats.org/officeDocument/2006/relationships" id="259" r:id="R04a9e1b032f54519"/>
    <p:sldId xmlns:r="http://schemas.openxmlformats.org/officeDocument/2006/relationships" id="260" r:id="Rbba2b5718ea94e5c"/>
    <p:sldId xmlns:r="http://schemas.openxmlformats.org/officeDocument/2006/relationships" id="261" r:id="R87f0ad0711d54e46"/>
    <p:sldId xmlns:r="http://schemas.openxmlformats.org/officeDocument/2006/relationships" id="262" r:id="R7e60e531dcb946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13d54a0ac4539" /><Relationship Type="http://schemas.openxmlformats.org/officeDocument/2006/relationships/slide" Target="/ppt/slides/slide1.xml" Id="R9488419b6c334fa0" /><Relationship Type="http://schemas.openxmlformats.org/officeDocument/2006/relationships/slide" Target="/ppt/slides/slide2.xml" Id="Rdf51fbacb60c46d7" /><Relationship Type="http://schemas.openxmlformats.org/officeDocument/2006/relationships/slide" Target="/ppt/slides/slide3.xml" Id="R98f5e74447a849c6" /><Relationship Type="http://schemas.openxmlformats.org/officeDocument/2006/relationships/slide" Target="/ppt/slides/slide4.xml" Id="R04a9e1b032f54519" /><Relationship Type="http://schemas.openxmlformats.org/officeDocument/2006/relationships/slide" Target="/ppt/slides/slide5.xml" Id="Rbba2b5718ea94e5c" /><Relationship Type="http://schemas.openxmlformats.org/officeDocument/2006/relationships/slide" Target="/ppt/slides/slide6.xml" Id="R87f0ad0711d54e46" /><Relationship Type="http://schemas.openxmlformats.org/officeDocument/2006/relationships/slide" Target="/ppt/slides/slide7.xml" Id="R7e60e531dcb946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70eeb1983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6b50085f649c0" /><Relationship Type="http://schemas.openxmlformats.org/officeDocument/2006/relationships/theme" Target="/ppt/slideMasters/theme/theme1.xml" Id="R611da7213f0f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6b50085f6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b18ee2534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fd51e6583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ab94c3a69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534e31349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2b8bd5b27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6a9aa6124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502f431dd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150 623 582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156 024 728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KNUT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Hallvard Lerøy, Breistølen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