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8985808e9a40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a825f05db7468b"/>
  </p:sldMasterIdLst>
  <p:sldIdLst>
    <p:sldId xmlns:r="http://schemas.openxmlformats.org/officeDocument/2006/relationships" id="256" r:id="Rd99eca57764e42d7"/>
    <p:sldId xmlns:r="http://schemas.openxmlformats.org/officeDocument/2006/relationships" id="257" r:id="R5333b65717424a6e"/>
    <p:sldId xmlns:r="http://schemas.openxmlformats.org/officeDocument/2006/relationships" id="258" r:id="R66c14c0f708e4699"/>
    <p:sldId xmlns:r="http://schemas.openxmlformats.org/officeDocument/2006/relationships" id="259" r:id="Rd64a01b248e242be"/>
    <p:sldId xmlns:r="http://schemas.openxmlformats.org/officeDocument/2006/relationships" id="260" r:id="R2c5c7e5c8a7545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825f05db7468b" /><Relationship Type="http://schemas.openxmlformats.org/officeDocument/2006/relationships/slide" Target="/ppt/slides/slide1.xml" Id="Rd99eca57764e42d7" /><Relationship Type="http://schemas.openxmlformats.org/officeDocument/2006/relationships/slide" Target="/ppt/slides/slide2.xml" Id="R5333b65717424a6e" /><Relationship Type="http://schemas.openxmlformats.org/officeDocument/2006/relationships/slide" Target="/ppt/slides/slide3.xml" Id="R66c14c0f708e4699" /><Relationship Type="http://schemas.openxmlformats.org/officeDocument/2006/relationships/slide" Target="/ppt/slides/slide4.xml" Id="Rd64a01b248e242be" /><Relationship Type="http://schemas.openxmlformats.org/officeDocument/2006/relationships/slide" Target="/ppt/slides/slide5.xml" Id="R2c5c7e5c8a7545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adacce6b240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3a023ec0043e5" /><Relationship Type="http://schemas.openxmlformats.org/officeDocument/2006/relationships/theme" Target="/ppt/slideMasters/theme/theme1.xml" Id="R13bf0a17bb8e47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e3a023ec0043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8df8c963742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fb43b09b448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fee9947fb4b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d1e3bf34b46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b07986dd64d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HØVIK NORMISJON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 NORMISJON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984 591 713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