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544035975448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3d38676bfc4529"/>
  </p:sldMasterIdLst>
  <p:sldIdLst>
    <p:sldId xmlns:r="http://schemas.openxmlformats.org/officeDocument/2006/relationships" id="256" r:id="R05e5426f84ac46ad"/>
    <p:sldId xmlns:r="http://schemas.openxmlformats.org/officeDocument/2006/relationships" id="257" r:id="R35a7fd85bbf849e1"/>
    <p:sldId xmlns:r="http://schemas.openxmlformats.org/officeDocument/2006/relationships" id="258" r:id="Rb033cffff0254d92"/>
    <p:sldId xmlns:r="http://schemas.openxmlformats.org/officeDocument/2006/relationships" id="259" r:id="Rf90580d4eaad419a"/>
    <p:sldId xmlns:r="http://schemas.openxmlformats.org/officeDocument/2006/relationships" id="260" r:id="Rfb060c19b2bf4891"/>
    <p:sldId xmlns:r="http://schemas.openxmlformats.org/officeDocument/2006/relationships" id="261" r:id="Rf3b36f177f0e4d1f"/>
    <p:sldId xmlns:r="http://schemas.openxmlformats.org/officeDocument/2006/relationships" id="262" r:id="R37647b8cbe9747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d38676bfc4529" /><Relationship Type="http://schemas.openxmlformats.org/officeDocument/2006/relationships/slide" Target="/ppt/slides/slide1.xml" Id="R05e5426f84ac46ad" /><Relationship Type="http://schemas.openxmlformats.org/officeDocument/2006/relationships/slide" Target="/ppt/slides/slide2.xml" Id="R35a7fd85bbf849e1" /><Relationship Type="http://schemas.openxmlformats.org/officeDocument/2006/relationships/slide" Target="/ppt/slides/slide3.xml" Id="Rb033cffff0254d92" /><Relationship Type="http://schemas.openxmlformats.org/officeDocument/2006/relationships/slide" Target="/ppt/slides/slide4.xml" Id="Rf90580d4eaad419a" /><Relationship Type="http://schemas.openxmlformats.org/officeDocument/2006/relationships/slide" Target="/ppt/slides/slide5.xml" Id="Rfb060c19b2bf4891" /><Relationship Type="http://schemas.openxmlformats.org/officeDocument/2006/relationships/slide" Target="/ppt/slides/slide6.xml" Id="Rf3b36f177f0e4d1f" /><Relationship Type="http://schemas.openxmlformats.org/officeDocument/2006/relationships/slide" Target="/ppt/slides/slide7.xml" Id="R37647b8cbe9747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3e6b7cef242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9608c48904d72" /><Relationship Type="http://schemas.openxmlformats.org/officeDocument/2006/relationships/theme" Target="/ppt/slideMasters/theme/theme1.xml" Id="R736d4ecc649d42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09608c48904d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f79e82a394b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c9c3fd10340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e17c6e5dd4c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d5b81fd1f40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a721017684a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62746a5034a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0b790763b44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MOBILITY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8 343 000 000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96,9 %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MI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HENRIK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HENRIK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984 599 730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