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12814bc90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585ff97614cc0"/>
  </p:sldMasterIdLst>
  <p:sldIdLst>
    <p:sldId xmlns:r="http://schemas.openxmlformats.org/officeDocument/2006/relationships" id="256" r:id="R7106f9338d864de7"/>
    <p:sldId xmlns:r="http://schemas.openxmlformats.org/officeDocument/2006/relationships" id="257" r:id="R3e6c1847861f49b7"/>
    <p:sldId xmlns:r="http://schemas.openxmlformats.org/officeDocument/2006/relationships" id="258" r:id="R02a63e79bb054a28"/>
    <p:sldId xmlns:r="http://schemas.openxmlformats.org/officeDocument/2006/relationships" id="259" r:id="R646ce26a0dcf48fa"/>
    <p:sldId xmlns:r="http://schemas.openxmlformats.org/officeDocument/2006/relationships" id="260" r:id="Rf5701023b2114978"/>
    <p:sldId xmlns:r="http://schemas.openxmlformats.org/officeDocument/2006/relationships" id="261" r:id="R262d4df962d344f6"/>
    <p:sldId xmlns:r="http://schemas.openxmlformats.org/officeDocument/2006/relationships" id="262" r:id="R22b010740457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585ff97614cc0" /><Relationship Type="http://schemas.openxmlformats.org/officeDocument/2006/relationships/slide" Target="/ppt/slides/slide1.xml" Id="R7106f9338d864de7" /><Relationship Type="http://schemas.openxmlformats.org/officeDocument/2006/relationships/slide" Target="/ppt/slides/slide2.xml" Id="R3e6c1847861f49b7" /><Relationship Type="http://schemas.openxmlformats.org/officeDocument/2006/relationships/slide" Target="/ppt/slides/slide3.xml" Id="R02a63e79bb054a28" /><Relationship Type="http://schemas.openxmlformats.org/officeDocument/2006/relationships/slide" Target="/ppt/slides/slide4.xml" Id="R646ce26a0dcf48fa" /><Relationship Type="http://schemas.openxmlformats.org/officeDocument/2006/relationships/slide" Target="/ppt/slides/slide5.xml" Id="Rf5701023b2114978" /><Relationship Type="http://schemas.openxmlformats.org/officeDocument/2006/relationships/slide" Target="/ppt/slides/slide6.xml" Id="R262d4df962d344f6" /><Relationship Type="http://schemas.openxmlformats.org/officeDocument/2006/relationships/slide" Target="/ppt/slides/slide7.xml" Id="R22b010740457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96150f724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127350fd4222" /><Relationship Type="http://schemas.openxmlformats.org/officeDocument/2006/relationships/theme" Target="/ppt/slideMasters/theme/theme1.xml" Id="R41734c3c147d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9127350fd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158e551b3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8bb592ea0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6253ecd4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fa20cd9e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b84765a1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9f046969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c7495e7e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