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ef0890f6e742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82af32735485d"/>
  </p:sldMasterIdLst>
  <p:sldIdLst>
    <p:sldId xmlns:r="http://schemas.openxmlformats.org/officeDocument/2006/relationships" id="256" r:id="R356e276448b34a1d"/>
    <p:sldId xmlns:r="http://schemas.openxmlformats.org/officeDocument/2006/relationships" id="257" r:id="R4ec0dda45df141fe"/>
    <p:sldId xmlns:r="http://schemas.openxmlformats.org/officeDocument/2006/relationships" id="258" r:id="R7cfee9eb7a794f37"/>
    <p:sldId xmlns:r="http://schemas.openxmlformats.org/officeDocument/2006/relationships" id="259" r:id="Rb49ba5b4ccd4422e"/>
    <p:sldId xmlns:r="http://schemas.openxmlformats.org/officeDocument/2006/relationships" id="260" r:id="R53d79510a1ca4073"/>
    <p:sldId xmlns:r="http://schemas.openxmlformats.org/officeDocument/2006/relationships" id="261" r:id="Rce99af8974a544ea"/>
    <p:sldId xmlns:r="http://schemas.openxmlformats.org/officeDocument/2006/relationships" id="262" r:id="R24dee601b6d94c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82af32735485d" /><Relationship Type="http://schemas.openxmlformats.org/officeDocument/2006/relationships/slide" Target="/ppt/slides/slide1.xml" Id="R356e276448b34a1d" /><Relationship Type="http://schemas.openxmlformats.org/officeDocument/2006/relationships/slide" Target="/ppt/slides/slide2.xml" Id="R4ec0dda45df141fe" /><Relationship Type="http://schemas.openxmlformats.org/officeDocument/2006/relationships/slide" Target="/ppt/slides/slide3.xml" Id="R7cfee9eb7a794f37" /><Relationship Type="http://schemas.openxmlformats.org/officeDocument/2006/relationships/slide" Target="/ppt/slides/slide4.xml" Id="Rb49ba5b4ccd4422e" /><Relationship Type="http://schemas.openxmlformats.org/officeDocument/2006/relationships/slide" Target="/ppt/slides/slide5.xml" Id="R53d79510a1ca4073" /><Relationship Type="http://schemas.openxmlformats.org/officeDocument/2006/relationships/slide" Target="/ppt/slides/slide6.xml" Id="Rce99af8974a544ea" /><Relationship Type="http://schemas.openxmlformats.org/officeDocument/2006/relationships/slide" Target="/ppt/slides/slide7.xml" Id="R24dee601b6d94c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2c55d63ae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1233e196041c7" /><Relationship Type="http://schemas.openxmlformats.org/officeDocument/2006/relationships/theme" Target="/ppt/slideMasters/theme/theme1.xml" Id="R469a7e470b0640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1233e196041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f9759c4c1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28e63e0a1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eb57888b34c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f457c61154f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212cbe510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cd83c3fab4f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cf2d969ee49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RUDLAND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RUDLAND EIENDOM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1 467 888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4 685 024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RUDLAND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984 630 476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