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3a1bc5a304e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f8fa8c094c4715"/>
  </p:sldMasterIdLst>
  <p:sldIdLst>
    <p:sldId xmlns:r="http://schemas.openxmlformats.org/officeDocument/2006/relationships" id="256" r:id="Rd4083810f4734430"/>
    <p:sldId xmlns:r="http://schemas.openxmlformats.org/officeDocument/2006/relationships" id="257" r:id="R0775a289499f4acd"/>
    <p:sldId xmlns:r="http://schemas.openxmlformats.org/officeDocument/2006/relationships" id="258" r:id="R11fd51c73707457d"/>
    <p:sldId xmlns:r="http://schemas.openxmlformats.org/officeDocument/2006/relationships" id="259" r:id="R58dbbd2d3fff463c"/>
    <p:sldId xmlns:r="http://schemas.openxmlformats.org/officeDocument/2006/relationships" id="260" r:id="R8b91868ed97e46e9"/>
    <p:sldId xmlns:r="http://schemas.openxmlformats.org/officeDocument/2006/relationships" id="261" r:id="Rbc5310f94baf4937"/>
    <p:sldId xmlns:r="http://schemas.openxmlformats.org/officeDocument/2006/relationships" id="262" r:id="Rcb142dd42ae546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8fa8c094c4715" /><Relationship Type="http://schemas.openxmlformats.org/officeDocument/2006/relationships/slide" Target="/ppt/slides/slide1.xml" Id="Rd4083810f4734430" /><Relationship Type="http://schemas.openxmlformats.org/officeDocument/2006/relationships/slide" Target="/ppt/slides/slide2.xml" Id="R0775a289499f4acd" /><Relationship Type="http://schemas.openxmlformats.org/officeDocument/2006/relationships/slide" Target="/ppt/slides/slide3.xml" Id="R11fd51c73707457d" /><Relationship Type="http://schemas.openxmlformats.org/officeDocument/2006/relationships/slide" Target="/ppt/slides/slide4.xml" Id="R58dbbd2d3fff463c" /><Relationship Type="http://schemas.openxmlformats.org/officeDocument/2006/relationships/slide" Target="/ppt/slides/slide5.xml" Id="R8b91868ed97e46e9" /><Relationship Type="http://schemas.openxmlformats.org/officeDocument/2006/relationships/slide" Target="/ppt/slides/slide6.xml" Id="Rbc5310f94baf4937" /><Relationship Type="http://schemas.openxmlformats.org/officeDocument/2006/relationships/slide" Target="/ppt/slides/slide7.xml" Id="Rcb142dd42ae546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5aa6ca188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1caab110e465a" /><Relationship Type="http://schemas.openxmlformats.org/officeDocument/2006/relationships/theme" Target="/ppt/slideMasters/theme/theme1.xml" Id="Rf0d892bb0eac41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1caab110e46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8aa8db8c44b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1580d709c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9ae7e1c1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d20cf39c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7ed0b9859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d60bfbd1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cd6755c5c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ØKONOMISTYRING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1 647 551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430 232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6 007 635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6 666 527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SØVIK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ØKONOMISTYRING AS</a:t>
            </a:r>
          </a:p>
        </p:txBody>
      </p:sp>
    </p:spTree>
  </p:cSld>
  <p:clrMapOvr>
    <a:masterClrMapping xmlns:a="http://schemas.openxmlformats.org/drawingml/2006/main"/>
  </p:clrMapOvr>
</p:sld>
</file>