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348db74f6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863bc604341eb"/>
  </p:sldMasterIdLst>
  <p:sldIdLst>
    <p:sldId xmlns:r="http://schemas.openxmlformats.org/officeDocument/2006/relationships" id="256" r:id="R2c10b629b4454cc6"/>
    <p:sldId xmlns:r="http://schemas.openxmlformats.org/officeDocument/2006/relationships" id="257" r:id="R3cdbc46974374ced"/>
    <p:sldId xmlns:r="http://schemas.openxmlformats.org/officeDocument/2006/relationships" id="258" r:id="R91d50232af744824"/>
    <p:sldId xmlns:r="http://schemas.openxmlformats.org/officeDocument/2006/relationships" id="259" r:id="R5946e9a16dad4201"/>
    <p:sldId xmlns:r="http://schemas.openxmlformats.org/officeDocument/2006/relationships" id="260" r:id="Rea1e1f1f27d84e0d"/>
    <p:sldId xmlns:r="http://schemas.openxmlformats.org/officeDocument/2006/relationships" id="261" r:id="R66d16c748196440d"/>
    <p:sldId xmlns:r="http://schemas.openxmlformats.org/officeDocument/2006/relationships" id="262" r:id="R7f15eaf37247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863bc604341eb" /><Relationship Type="http://schemas.openxmlformats.org/officeDocument/2006/relationships/slide" Target="/ppt/slides/slide1.xml" Id="R2c10b629b4454cc6" /><Relationship Type="http://schemas.openxmlformats.org/officeDocument/2006/relationships/slide" Target="/ppt/slides/slide2.xml" Id="R3cdbc46974374ced" /><Relationship Type="http://schemas.openxmlformats.org/officeDocument/2006/relationships/slide" Target="/ppt/slides/slide3.xml" Id="R91d50232af744824" /><Relationship Type="http://schemas.openxmlformats.org/officeDocument/2006/relationships/slide" Target="/ppt/slides/slide4.xml" Id="R5946e9a16dad4201" /><Relationship Type="http://schemas.openxmlformats.org/officeDocument/2006/relationships/slide" Target="/ppt/slides/slide5.xml" Id="Rea1e1f1f27d84e0d" /><Relationship Type="http://schemas.openxmlformats.org/officeDocument/2006/relationships/slide" Target="/ppt/slides/slide6.xml" Id="R66d16c748196440d" /><Relationship Type="http://schemas.openxmlformats.org/officeDocument/2006/relationships/slide" Target="/ppt/slides/slide7.xml" Id="R7f15eaf37247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7ced1b016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7df71d9574806" /><Relationship Type="http://schemas.openxmlformats.org/officeDocument/2006/relationships/theme" Target="/ppt/slideMasters/theme/theme1.xml" Id="R4e214c247d00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7df71d957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ed4b9dc07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317e7fc52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aca259a7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ec8d95eeb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1580b406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951221e7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08b611fea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