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d50bda604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ee857e1494265"/>
  </p:sldMasterIdLst>
  <p:sldIdLst>
    <p:sldId xmlns:r="http://schemas.openxmlformats.org/officeDocument/2006/relationships" id="256" r:id="Ra75261101966443b"/>
    <p:sldId xmlns:r="http://schemas.openxmlformats.org/officeDocument/2006/relationships" id="257" r:id="R42efe9aec8144cd8"/>
    <p:sldId xmlns:r="http://schemas.openxmlformats.org/officeDocument/2006/relationships" id="258" r:id="Re8a7296a5fd8451f"/>
    <p:sldId xmlns:r="http://schemas.openxmlformats.org/officeDocument/2006/relationships" id="259" r:id="R9d49d24df3ae4880"/>
    <p:sldId xmlns:r="http://schemas.openxmlformats.org/officeDocument/2006/relationships" id="260" r:id="Rd8ee23efd62e4194"/>
    <p:sldId xmlns:r="http://schemas.openxmlformats.org/officeDocument/2006/relationships" id="261" r:id="R3f0a0b7b956d4e5a"/>
    <p:sldId xmlns:r="http://schemas.openxmlformats.org/officeDocument/2006/relationships" id="262" r:id="Rb53caf07767e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ee857e1494265" /><Relationship Type="http://schemas.openxmlformats.org/officeDocument/2006/relationships/slide" Target="/ppt/slides/slide1.xml" Id="Ra75261101966443b" /><Relationship Type="http://schemas.openxmlformats.org/officeDocument/2006/relationships/slide" Target="/ppt/slides/slide2.xml" Id="R42efe9aec8144cd8" /><Relationship Type="http://schemas.openxmlformats.org/officeDocument/2006/relationships/slide" Target="/ppt/slides/slide3.xml" Id="Re8a7296a5fd8451f" /><Relationship Type="http://schemas.openxmlformats.org/officeDocument/2006/relationships/slide" Target="/ppt/slides/slide4.xml" Id="R9d49d24df3ae4880" /><Relationship Type="http://schemas.openxmlformats.org/officeDocument/2006/relationships/slide" Target="/ppt/slides/slide5.xml" Id="Rd8ee23efd62e4194" /><Relationship Type="http://schemas.openxmlformats.org/officeDocument/2006/relationships/slide" Target="/ppt/slides/slide6.xml" Id="R3f0a0b7b956d4e5a" /><Relationship Type="http://schemas.openxmlformats.org/officeDocument/2006/relationships/slide" Target="/ppt/slides/slide7.xml" Id="Rb53caf07767e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8bc69c44b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ac3523a9146bd" /><Relationship Type="http://schemas.openxmlformats.org/officeDocument/2006/relationships/theme" Target="/ppt/slideMasters/theme/theme1.xml" Id="R2aec9a381146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ac3523a91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a6a0dc6fa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0a9d78824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c1a6e804f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2df79c31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30ddff9b3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2fc9e7b65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18f840a01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