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83aa1218ca41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a3818886a04be8"/>
  </p:sldMasterIdLst>
  <p:sldIdLst>
    <p:sldId xmlns:r="http://schemas.openxmlformats.org/officeDocument/2006/relationships" id="256" r:id="R860f31623541485e"/>
    <p:sldId xmlns:r="http://schemas.openxmlformats.org/officeDocument/2006/relationships" id="257" r:id="R0f7ea08ee16d42fe"/>
    <p:sldId xmlns:r="http://schemas.openxmlformats.org/officeDocument/2006/relationships" id="258" r:id="R76cbaf3520c44778"/>
    <p:sldId xmlns:r="http://schemas.openxmlformats.org/officeDocument/2006/relationships" id="259" r:id="Ref25634efb7c438f"/>
    <p:sldId xmlns:r="http://schemas.openxmlformats.org/officeDocument/2006/relationships" id="260" r:id="R39eed80924fc4a44"/>
    <p:sldId xmlns:r="http://schemas.openxmlformats.org/officeDocument/2006/relationships" id="261" r:id="Ra618b6d761b34df9"/>
    <p:sldId xmlns:r="http://schemas.openxmlformats.org/officeDocument/2006/relationships" id="262" r:id="R15264e5ce19e4e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a3818886a04be8" /><Relationship Type="http://schemas.openxmlformats.org/officeDocument/2006/relationships/slide" Target="/ppt/slides/slide1.xml" Id="R860f31623541485e" /><Relationship Type="http://schemas.openxmlformats.org/officeDocument/2006/relationships/slide" Target="/ppt/slides/slide2.xml" Id="R0f7ea08ee16d42fe" /><Relationship Type="http://schemas.openxmlformats.org/officeDocument/2006/relationships/slide" Target="/ppt/slides/slide3.xml" Id="R76cbaf3520c44778" /><Relationship Type="http://schemas.openxmlformats.org/officeDocument/2006/relationships/slide" Target="/ppt/slides/slide4.xml" Id="Ref25634efb7c438f" /><Relationship Type="http://schemas.openxmlformats.org/officeDocument/2006/relationships/slide" Target="/ppt/slides/slide5.xml" Id="R39eed80924fc4a44" /><Relationship Type="http://schemas.openxmlformats.org/officeDocument/2006/relationships/slide" Target="/ppt/slides/slide6.xml" Id="Ra618b6d761b34df9" /><Relationship Type="http://schemas.openxmlformats.org/officeDocument/2006/relationships/slide" Target="/ppt/slides/slide7.xml" Id="R15264e5ce19e4e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c4cb41b46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81dab20ee452f" /><Relationship Type="http://schemas.openxmlformats.org/officeDocument/2006/relationships/theme" Target="/ppt/slideMasters/theme/theme1.xml" Id="Ra5ddb387ef9948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581dab20ee45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43720ff1245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11c69aff1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598562fe24d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2e7d36c064a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81db1a46b4e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bd79175b348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253d5e964e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K.JACOBSEN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K.JACOBSEN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K.JACOBSEN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K.JACOBSEN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K.JACOBSEN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K.JACOBSEN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88 325 785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87 118 515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90 568 933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227 591 532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256 588 927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K.JACOBSEN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JFK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KEJ INVESTMENT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JACOBSEN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 INVEST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K.JACOBSEN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984 696 914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K.JACOBSEN INVEST AS</a:t>
            </a:r>
          </a:p>
        </p:txBody>
      </p:sp>
    </p:spTree>
  </p:cSld>
  <p:clrMapOvr>
    <a:masterClrMapping xmlns:a="http://schemas.openxmlformats.org/drawingml/2006/main"/>
  </p:clrMapOvr>
</p:sld>
</file>