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ec92f4b76442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ac27331dda4497"/>
  </p:sldMasterIdLst>
  <p:sldIdLst>
    <p:sldId xmlns:r="http://schemas.openxmlformats.org/officeDocument/2006/relationships" id="256" r:id="R48a75e22d2574b24"/>
    <p:sldId xmlns:r="http://schemas.openxmlformats.org/officeDocument/2006/relationships" id="257" r:id="Ra5d15f32e1cd4211"/>
    <p:sldId xmlns:r="http://schemas.openxmlformats.org/officeDocument/2006/relationships" id="258" r:id="R1e217cb6b7404bb2"/>
    <p:sldId xmlns:r="http://schemas.openxmlformats.org/officeDocument/2006/relationships" id="259" r:id="R28872ef21264480b"/>
    <p:sldId xmlns:r="http://schemas.openxmlformats.org/officeDocument/2006/relationships" id="260" r:id="R3ba71a8f5df04945"/>
    <p:sldId xmlns:r="http://schemas.openxmlformats.org/officeDocument/2006/relationships" id="261" r:id="R2a6bf07ad68f438a"/>
    <p:sldId xmlns:r="http://schemas.openxmlformats.org/officeDocument/2006/relationships" id="262" r:id="Reac5e488252346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c27331dda4497" /><Relationship Type="http://schemas.openxmlformats.org/officeDocument/2006/relationships/slide" Target="/ppt/slides/slide1.xml" Id="R48a75e22d2574b24" /><Relationship Type="http://schemas.openxmlformats.org/officeDocument/2006/relationships/slide" Target="/ppt/slides/slide2.xml" Id="Ra5d15f32e1cd4211" /><Relationship Type="http://schemas.openxmlformats.org/officeDocument/2006/relationships/slide" Target="/ppt/slides/slide3.xml" Id="R1e217cb6b7404bb2" /><Relationship Type="http://schemas.openxmlformats.org/officeDocument/2006/relationships/slide" Target="/ppt/slides/slide4.xml" Id="R28872ef21264480b" /><Relationship Type="http://schemas.openxmlformats.org/officeDocument/2006/relationships/slide" Target="/ppt/slides/slide5.xml" Id="R3ba71a8f5df04945" /><Relationship Type="http://schemas.openxmlformats.org/officeDocument/2006/relationships/slide" Target="/ppt/slides/slide6.xml" Id="R2a6bf07ad68f438a" /><Relationship Type="http://schemas.openxmlformats.org/officeDocument/2006/relationships/slide" Target="/ppt/slides/slide7.xml" Id="Reac5e488252346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507b3b1054d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ab7e8a0574d31" /><Relationship Type="http://schemas.openxmlformats.org/officeDocument/2006/relationships/theme" Target="/ppt/slideMasters/theme/theme1.xml" Id="R7117dc51f1d34b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6ab7e8a0574d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3a88e6cae47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a5d8ba2e141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ae8ac0ad44b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ba424469249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437a04f9649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72f05538149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24ce45d3643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 INVEST AS ble etablert [år] og holder til i Meisingset.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345 812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21 973 785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22 142 472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ODD HARRY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SÆTERLI TURID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Rottåsvegen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6628 Meisingset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ohsira@sunndals.net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984 724 470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