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a006663b5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cf196d73b4083"/>
  </p:sldMasterIdLst>
  <p:sldIdLst>
    <p:sldId xmlns:r="http://schemas.openxmlformats.org/officeDocument/2006/relationships" id="256" r:id="R492b4e85764a42b8"/>
    <p:sldId xmlns:r="http://schemas.openxmlformats.org/officeDocument/2006/relationships" id="257" r:id="Rf054e834099e45a2"/>
    <p:sldId xmlns:r="http://schemas.openxmlformats.org/officeDocument/2006/relationships" id="258" r:id="R21f1a6c50539420a"/>
    <p:sldId xmlns:r="http://schemas.openxmlformats.org/officeDocument/2006/relationships" id="259" r:id="R247239c60d1749a3"/>
    <p:sldId xmlns:r="http://schemas.openxmlformats.org/officeDocument/2006/relationships" id="260" r:id="R41a3fe555b694972"/>
    <p:sldId xmlns:r="http://schemas.openxmlformats.org/officeDocument/2006/relationships" id="261" r:id="Re9a4245573c949ee"/>
    <p:sldId xmlns:r="http://schemas.openxmlformats.org/officeDocument/2006/relationships" id="262" r:id="R3b80baef352e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cf196d73b4083" /><Relationship Type="http://schemas.openxmlformats.org/officeDocument/2006/relationships/slide" Target="/ppt/slides/slide1.xml" Id="R492b4e85764a42b8" /><Relationship Type="http://schemas.openxmlformats.org/officeDocument/2006/relationships/slide" Target="/ppt/slides/slide2.xml" Id="Rf054e834099e45a2" /><Relationship Type="http://schemas.openxmlformats.org/officeDocument/2006/relationships/slide" Target="/ppt/slides/slide3.xml" Id="R21f1a6c50539420a" /><Relationship Type="http://schemas.openxmlformats.org/officeDocument/2006/relationships/slide" Target="/ppt/slides/slide4.xml" Id="R247239c60d1749a3" /><Relationship Type="http://schemas.openxmlformats.org/officeDocument/2006/relationships/slide" Target="/ppt/slides/slide5.xml" Id="R41a3fe555b694972" /><Relationship Type="http://schemas.openxmlformats.org/officeDocument/2006/relationships/slide" Target="/ppt/slides/slide6.xml" Id="Re9a4245573c949ee" /><Relationship Type="http://schemas.openxmlformats.org/officeDocument/2006/relationships/slide" Target="/ppt/slides/slide7.xml" Id="R3b80baef352e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105d02243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913aed7ae418c" /><Relationship Type="http://schemas.openxmlformats.org/officeDocument/2006/relationships/theme" Target="/ppt/slideMasters/theme/theme1.xml" Id="R7614670c8a1e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913aed7ae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8423f1e7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4242e42c0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0c1d3d22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494a50fe4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b673f359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5acf074b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6ed836a16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