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9606c58c334c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c649653e64f11"/>
  </p:sldMasterIdLst>
  <p:sldIdLst>
    <p:sldId xmlns:r="http://schemas.openxmlformats.org/officeDocument/2006/relationships" id="256" r:id="Rbd544703250944b8"/>
    <p:sldId xmlns:r="http://schemas.openxmlformats.org/officeDocument/2006/relationships" id="257" r:id="Rbb3318b603c14ea4"/>
    <p:sldId xmlns:r="http://schemas.openxmlformats.org/officeDocument/2006/relationships" id="258" r:id="R944e07e5ac7946f7"/>
    <p:sldId xmlns:r="http://schemas.openxmlformats.org/officeDocument/2006/relationships" id="259" r:id="R46d6505f3c7943cb"/>
    <p:sldId xmlns:r="http://schemas.openxmlformats.org/officeDocument/2006/relationships" id="260" r:id="Re66a82e98d15416f"/>
    <p:sldId xmlns:r="http://schemas.openxmlformats.org/officeDocument/2006/relationships" id="261" r:id="R2497d61355e14286"/>
    <p:sldId xmlns:r="http://schemas.openxmlformats.org/officeDocument/2006/relationships" id="262" r:id="Rbcddd9f1c53f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c649653e64f11" /><Relationship Type="http://schemas.openxmlformats.org/officeDocument/2006/relationships/slide" Target="/ppt/slides/slide1.xml" Id="Rbd544703250944b8" /><Relationship Type="http://schemas.openxmlformats.org/officeDocument/2006/relationships/slide" Target="/ppt/slides/slide2.xml" Id="Rbb3318b603c14ea4" /><Relationship Type="http://schemas.openxmlformats.org/officeDocument/2006/relationships/slide" Target="/ppt/slides/slide3.xml" Id="R944e07e5ac7946f7" /><Relationship Type="http://schemas.openxmlformats.org/officeDocument/2006/relationships/slide" Target="/ppt/slides/slide4.xml" Id="R46d6505f3c7943cb" /><Relationship Type="http://schemas.openxmlformats.org/officeDocument/2006/relationships/slide" Target="/ppt/slides/slide5.xml" Id="Re66a82e98d15416f" /><Relationship Type="http://schemas.openxmlformats.org/officeDocument/2006/relationships/slide" Target="/ppt/slides/slide6.xml" Id="R2497d61355e14286" /><Relationship Type="http://schemas.openxmlformats.org/officeDocument/2006/relationships/slide" Target="/ppt/slides/slide7.xml" Id="Rbcddd9f1c53f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32a8f0c78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b8dc9327482c" /><Relationship Type="http://schemas.openxmlformats.org/officeDocument/2006/relationships/theme" Target="/ppt/slideMasters/theme/theme1.xml" Id="R3a07c7ec0e1e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2b8dc9327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55fcfa1e04a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6ab575e42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af5d2674e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d1f66b0f2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72ba10553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68f7a34a7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273085dd6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4 235 874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984 748 469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