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5a970c985449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e620516b594346"/>
  </p:sldMasterIdLst>
  <p:sldIdLst>
    <p:sldId xmlns:r="http://schemas.openxmlformats.org/officeDocument/2006/relationships" id="256" r:id="R73321e42cef84f05"/>
    <p:sldId xmlns:r="http://schemas.openxmlformats.org/officeDocument/2006/relationships" id="257" r:id="R3a68b09ac97a49af"/>
    <p:sldId xmlns:r="http://schemas.openxmlformats.org/officeDocument/2006/relationships" id="258" r:id="R6cdbcbf19a514bcb"/>
    <p:sldId xmlns:r="http://schemas.openxmlformats.org/officeDocument/2006/relationships" id="259" r:id="Rf70773199939432f"/>
    <p:sldId xmlns:r="http://schemas.openxmlformats.org/officeDocument/2006/relationships" id="260" r:id="Rf7db6904b2ce4a16"/>
    <p:sldId xmlns:r="http://schemas.openxmlformats.org/officeDocument/2006/relationships" id="261" r:id="R6f4bd0a35de7459b"/>
    <p:sldId xmlns:r="http://schemas.openxmlformats.org/officeDocument/2006/relationships" id="262" r:id="R3044d70d814149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620516b594346" /><Relationship Type="http://schemas.openxmlformats.org/officeDocument/2006/relationships/slide" Target="/ppt/slides/slide1.xml" Id="R73321e42cef84f05" /><Relationship Type="http://schemas.openxmlformats.org/officeDocument/2006/relationships/slide" Target="/ppt/slides/slide2.xml" Id="R3a68b09ac97a49af" /><Relationship Type="http://schemas.openxmlformats.org/officeDocument/2006/relationships/slide" Target="/ppt/slides/slide3.xml" Id="R6cdbcbf19a514bcb" /><Relationship Type="http://schemas.openxmlformats.org/officeDocument/2006/relationships/slide" Target="/ppt/slides/slide4.xml" Id="Rf70773199939432f" /><Relationship Type="http://schemas.openxmlformats.org/officeDocument/2006/relationships/slide" Target="/ppt/slides/slide5.xml" Id="Rf7db6904b2ce4a16" /><Relationship Type="http://schemas.openxmlformats.org/officeDocument/2006/relationships/slide" Target="/ppt/slides/slide6.xml" Id="R6f4bd0a35de7459b" /><Relationship Type="http://schemas.openxmlformats.org/officeDocument/2006/relationships/slide" Target="/ppt/slides/slide7.xml" Id="R3044d70d814149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7d5c8f615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e2fb00cc44ca3" /><Relationship Type="http://schemas.openxmlformats.org/officeDocument/2006/relationships/theme" Target="/ppt/slideMasters/theme/theme1.xml" Id="R3532f8db8ba64b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e2fb00cc44c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ae87d64ba49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37b0b75284f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95f342579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052ee1995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88cae499f44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01a0803bd41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838a770c044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SIRIUS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HOLDING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853 124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4 861 396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6 620 432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SIMON STOKVOLD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JULIUSSEN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Bjørkelunden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05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rune@lofotfisk.no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984 817 703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HOLDING AS</a:t>
            </a:r>
          </a:p>
        </p:txBody>
      </p:sp>
    </p:spTree>
  </p:cSld>
  <p:clrMapOvr>
    <a:masterClrMapping xmlns:a="http://schemas.openxmlformats.org/drawingml/2006/main"/>
  </p:clrMapOvr>
</p:sld>
</file>