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a1c2011c5d48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0c3d18b9244f9b"/>
  </p:sldMasterIdLst>
  <p:sldIdLst>
    <p:sldId xmlns:r="http://schemas.openxmlformats.org/officeDocument/2006/relationships" id="256" r:id="R9673995d416f4bf4"/>
    <p:sldId xmlns:r="http://schemas.openxmlformats.org/officeDocument/2006/relationships" id="257" r:id="R838ee50777294ce1"/>
    <p:sldId xmlns:r="http://schemas.openxmlformats.org/officeDocument/2006/relationships" id="258" r:id="R13e7de00eac64044"/>
    <p:sldId xmlns:r="http://schemas.openxmlformats.org/officeDocument/2006/relationships" id="259" r:id="Rd15f1de5c55b4636"/>
    <p:sldId xmlns:r="http://schemas.openxmlformats.org/officeDocument/2006/relationships" id="260" r:id="Rdc2d955c5e0d4779"/>
    <p:sldId xmlns:r="http://schemas.openxmlformats.org/officeDocument/2006/relationships" id="261" r:id="Rb1c04d523a684e82"/>
    <p:sldId xmlns:r="http://schemas.openxmlformats.org/officeDocument/2006/relationships" id="262" r:id="R5f12eccbd7d5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c3d18b9244f9b" /><Relationship Type="http://schemas.openxmlformats.org/officeDocument/2006/relationships/slide" Target="/ppt/slides/slide1.xml" Id="R9673995d416f4bf4" /><Relationship Type="http://schemas.openxmlformats.org/officeDocument/2006/relationships/slide" Target="/ppt/slides/slide2.xml" Id="R838ee50777294ce1" /><Relationship Type="http://schemas.openxmlformats.org/officeDocument/2006/relationships/slide" Target="/ppt/slides/slide3.xml" Id="R13e7de00eac64044" /><Relationship Type="http://schemas.openxmlformats.org/officeDocument/2006/relationships/slide" Target="/ppt/slides/slide4.xml" Id="Rd15f1de5c55b4636" /><Relationship Type="http://schemas.openxmlformats.org/officeDocument/2006/relationships/slide" Target="/ppt/slides/slide5.xml" Id="Rdc2d955c5e0d4779" /><Relationship Type="http://schemas.openxmlformats.org/officeDocument/2006/relationships/slide" Target="/ppt/slides/slide6.xml" Id="Rb1c04d523a684e82" /><Relationship Type="http://schemas.openxmlformats.org/officeDocument/2006/relationships/slide" Target="/ppt/slides/slide7.xml" Id="R5f12eccbd7d5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1539279144f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4904ea34e4f84" /><Relationship Type="http://schemas.openxmlformats.org/officeDocument/2006/relationships/theme" Target="/ppt/slideMasters/theme/theme1.xml" Id="R4295c34164a4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4904ea34e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4324082dd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e4e9d932b45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8a8314450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61081d90d49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5cd12347c42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687bc4709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90545c61c43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REVISJONSKOMPANIET MIDT-NORGE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30 637 005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13 011 567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FJØRTOFT OVE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TROND MORTEN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GEIR JOHAN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MARIT OVERBY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 EDEL ANN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