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900e9f21d24a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53a670e6274709"/>
  </p:sldMasterIdLst>
  <p:sldIdLst>
    <p:sldId xmlns:r="http://schemas.openxmlformats.org/officeDocument/2006/relationships" id="256" r:id="R3e3400d346c64de5"/>
    <p:sldId xmlns:r="http://schemas.openxmlformats.org/officeDocument/2006/relationships" id="257" r:id="Rdcc934e15b124827"/>
    <p:sldId xmlns:r="http://schemas.openxmlformats.org/officeDocument/2006/relationships" id="258" r:id="R7c756b632180437b"/>
    <p:sldId xmlns:r="http://schemas.openxmlformats.org/officeDocument/2006/relationships" id="259" r:id="R538411f58fd04688"/>
    <p:sldId xmlns:r="http://schemas.openxmlformats.org/officeDocument/2006/relationships" id="260" r:id="Rad86786ee0a449af"/>
    <p:sldId xmlns:r="http://schemas.openxmlformats.org/officeDocument/2006/relationships" id="261" r:id="Re039e09f369d4b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3a670e6274709" /><Relationship Type="http://schemas.openxmlformats.org/officeDocument/2006/relationships/slide" Target="/ppt/slides/slide1.xml" Id="R3e3400d346c64de5" /><Relationship Type="http://schemas.openxmlformats.org/officeDocument/2006/relationships/slide" Target="/ppt/slides/slide2.xml" Id="Rdcc934e15b124827" /><Relationship Type="http://schemas.openxmlformats.org/officeDocument/2006/relationships/slide" Target="/ppt/slides/slide3.xml" Id="R7c756b632180437b" /><Relationship Type="http://schemas.openxmlformats.org/officeDocument/2006/relationships/slide" Target="/ppt/slides/slide4.xml" Id="R538411f58fd04688" /><Relationship Type="http://schemas.openxmlformats.org/officeDocument/2006/relationships/slide" Target="/ppt/slides/slide5.xml" Id="Rad86786ee0a449af" /><Relationship Type="http://schemas.openxmlformats.org/officeDocument/2006/relationships/slide" Target="/ppt/slides/slide6.xml" Id="Re039e09f369d4b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8cf1ec7c24f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cd0cf8fda49b8" /><Relationship Type="http://schemas.openxmlformats.org/officeDocument/2006/relationships/theme" Target="/ppt/slideMasters/theme/theme1.xml" Id="R2a34eecd67cd47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4cd0cf8fda49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2e2885cac42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0c53dfd704d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086e7491a42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9b8a2e9ff44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b16a6535a4f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c29b0566645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DNB BANK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DNB BANK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NÆRINGS- OG FISKERIDEPARTEMENTET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DNB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JPMORGAN CHASE BANK, N.A., LONDON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www.dnb.no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984 851 006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DNB BANK ASA</a:t>
            </a:r>
          </a:p>
        </p:txBody>
      </p:sp>
    </p:spTree>
  </p:cSld>
  <p:clrMapOvr>
    <a:masterClrMapping xmlns:a="http://schemas.openxmlformats.org/drawingml/2006/main"/>
  </p:clrMapOvr>
</p:sld>
</file>