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78a9ab1c1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e6192aa134030"/>
  </p:sldMasterIdLst>
  <p:sldIdLst>
    <p:sldId xmlns:r="http://schemas.openxmlformats.org/officeDocument/2006/relationships" id="256" r:id="R169ee9d70ecc4647"/>
    <p:sldId xmlns:r="http://schemas.openxmlformats.org/officeDocument/2006/relationships" id="257" r:id="R80ee92419e0c4887"/>
    <p:sldId xmlns:r="http://schemas.openxmlformats.org/officeDocument/2006/relationships" id="258" r:id="Rf8150dd7b00642ea"/>
    <p:sldId xmlns:r="http://schemas.openxmlformats.org/officeDocument/2006/relationships" id="259" r:id="R7b85344f034e45b0"/>
    <p:sldId xmlns:r="http://schemas.openxmlformats.org/officeDocument/2006/relationships" id="260" r:id="R85d2b06205d44bee"/>
    <p:sldId xmlns:r="http://schemas.openxmlformats.org/officeDocument/2006/relationships" id="261" r:id="R98766c9c6518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e6192aa134030" /><Relationship Type="http://schemas.openxmlformats.org/officeDocument/2006/relationships/slide" Target="/ppt/slides/slide1.xml" Id="R169ee9d70ecc4647" /><Relationship Type="http://schemas.openxmlformats.org/officeDocument/2006/relationships/slide" Target="/ppt/slides/slide2.xml" Id="R80ee92419e0c4887" /><Relationship Type="http://schemas.openxmlformats.org/officeDocument/2006/relationships/slide" Target="/ppt/slides/slide3.xml" Id="Rf8150dd7b00642ea" /><Relationship Type="http://schemas.openxmlformats.org/officeDocument/2006/relationships/slide" Target="/ppt/slides/slide4.xml" Id="R7b85344f034e45b0" /><Relationship Type="http://schemas.openxmlformats.org/officeDocument/2006/relationships/slide" Target="/ppt/slides/slide5.xml" Id="R85d2b06205d44bee" /><Relationship Type="http://schemas.openxmlformats.org/officeDocument/2006/relationships/slide" Target="/ppt/slides/slide6.xml" Id="R98766c9c6518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38e65dc1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e3eec96341a4" /><Relationship Type="http://schemas.openxmlformats.org/officeDocument/2006/relationships/theme" Target="/ppt/slideMasters/theme/theme1.xml" Id="Rff3aa4e70c65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8e3eec96341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15f3dffa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0e0d15a7a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b6213440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f5b800b2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0f351374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bd564c9a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