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856d47c2948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483a3d4aa4292"/>
  </p:sldMasterIdLst>
  <p:sldIdLst>
    <p:sldId xmlns:r="http://schemas.openxmlformats.org/officeDocument/2006/relationships" id="256" r:id="Reec28d66baac496a"/>
    <p:sldId xmlns:r="http://schemas.openxmlformats.org/officeDocument/2006/relationships" id="257" r:id="Rff9f7bdc9b474ba1"/>
    <p:sldId xmlns:r="http://schemas.openxmlformats.org/officeDocument/2006/relationships" id="258" r:id="R77218ff4cfca4674"/>
    <p:sldId xmlns:r="http://schemas.openxmlformats.org/officeDocument/2006/relationships" id="259" r:id="R9bf53c274abc4e75"/>
    <p:sldId xmlns:r="http://schemas.openxmlformats.org/officeDocument/2006/relationships" id="260" r:id="R3bbf5f0b70e146ef"/>
    <p:sldId xmlns:r="http://schemas.openxmlformats.org/officeDocument/2006/relationships" id="261" r:id="R8bed28e1f5214cb1"/>
    <p:sldId xmlns:r="http://schemas.openxmlformats.org/officeDocument/2006/relationships" id="262" r:id="Rd1bed20ed5e4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483a3d4aa4292" /><Relationship Type="http://schemas.openxmlformats.org/officeDocument/2006/relationships/slide" Target="/ppt/slides/slide1.xml" Id="Reec28d66baac496a" /><Relationship Type="http://schemas.openxmlformats.org/officeDocument/2006/relationships/slide" Target="/ppt/slides/slide2.xml" Id="Rff9f7bdc9b474ba1" /><Relationship Type="http://schemas.openxmlformats.org/officeDocument/2006/relationships/slide" Target="/ppt/slides/slide3.xml" Id="R77218ff4cfca4674" /><Relationship Type="http://schemas.openxmlformats.org/officeDocument/2006/relationships/slide" Target="/ppt/slides/slide4.xml" Id="R9bf53c274abc4e75" /><Relationship Type="http://schemas.openxmlformats.org/officeDocument/2006/relationships/slide" Target="/ppt/slides/slide5.xml" Id="R3bbf5f0b70e146ef" /><Relationship Type="http://schemas.openxmlformats.org/officeDocument/2006/relationships/slide" Target="/ppt/slides/slide6.xml" Id="R8bed28e1f5214cb1" /><Relationship Type="http://schemas.openxmlformats.org/officeDocument/2006/relationships/slide" Target="/ppt/slides/slide7.xml" Id="Rd1bed20ed5e4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735954692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8c4605f544908" /><Relationship Type="http://schemas.openxmlformats.org/officeDocument/2006/relationships/theme" Target="/ppt/slideMasters/theme/theme1.xml" Id="Re25f5c01c50041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8c4605f5449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cf91b030b4c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4d53f94cc44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f7989c630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55891c7aa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9e849b34d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2b321234e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c2514c42a42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EIENDOMSHUSET MALLING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69 525 824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74 790 776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200 752 245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284 320 844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EIENDOM AS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HERUD MARIUS CHRISTIAN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984 955 189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