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673e355d554c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ea5a02a18e4ff4"/>
  </p:sldMasterIdLst>
  <p:sldIdLst>
    <p:sldId xmlns:r="http://schemas.openxmlformats.org/officeDocument/2006/relationships" id="256" r:id="Rf4ffb48957124fec"/>
    <p:sldId xmlns:r="http://schemas.openxmlformats.org/officeDocument/2006/relationships" id="257" r:id="Rb3a89345cdc64b9c"/>
    <p:sldId xmlns:r="http://schemas.openxmlformats.org/officeDocument/2006/relationships" id="258" r:id="R71e47e48b1e842bd"/>
    <p:sldId xmlns:r="http://schemas.openxmlformats.org/officeDocument/2006/relationships" id="259" r:id="R216816d194a5401f"/>
    <p:sldId xmlns:r="http://schemas.openxmlformats.org/officeDocument/2006/relationships" id="260" r:id="R6e5d47e982854fdf"/>
    <p:sldId xmlns:r="http://schemas.openxmlformats.org/officeDocument/2006/relationships" id="261" r:id="R1d7d1951d646469e"/>
    <p:sldId xmlns:r="http://schemas.openxmlformats.org/officeDocument/2006/relationships" id="262" r:id="R0d2bc9cc7bf349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ea5a02a18e4ff4" /><Relationship Type="http://schemas.openxmlformats.org/officeDocument/2006/relationships/slide" Target="/ppt/slides/slide1.xml" Id="Rf4ffb48957124fec" /><Relationship Type="http://schemas.openxmlformats.org/officeDocument/2006/relationships/slide" Target="/ppt/slides/slide2.xml" Id="Rb3a89345cdc64b9c" /><Relationship Type="http://schemas.openxmlformats.org/officeDocument/2006/relationships/slide" Target="/ppt/slides/slide3.xml" Id="R71e47e48b1e842bd" /><Relationship Type="http://schemas.openxmlformats.org/officeDocument/2006/relationships/slide" Target="/ppt/slides/slide4.xml" Id="R216816d194a5401f" /><Relationship Type="http://schemas.openxmlformats.org/officeDocument/2006/relationships/slide" Target="/ppt/slides/slide5.xml" Id="R6e5d47e982854fdf" /><Relationship Type="http://schemas.openxmlformats.org/officeDocument/2006/relationships/slide" Target="/ppt/slides/slide6.xml" Id="R1d7d1951d646469e" /><Relationship Type="http://schemas.openxmlformats.org/officeDocument/2006/relationships/slide" Target="/ppt/slides/slide7.xml" Id="R0d2bc9cc7bf349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e20d42242345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1ff711f314f8c" /><Relationship Type="http://schemas.openxmlformats.org/officeDocument/2006/relationships/theme" Target="/ppt/slideMasters/theme/theme1.xml" Id="Rf1847867f67141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01ff711f314f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155a193584f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73134574247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1e0176ce048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68bfd291547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5903214e649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b2d555f6f49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5786c32ec4a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NAMDAL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NAMDAL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NAMDAL REGNSKAP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NAMDAL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NAMDAL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NAMDAL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2 376 027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274 373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794 451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NAMDAL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HELGE NORMANN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SKÅLVIK LINDA JASMIN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NAMDAL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39 57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helgenha@online.no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984 997 965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NAMDAL REGNSKAP AS</a:t>
            </a:r>
          </a:p>
        </p:txBody>
      </p:sp>
    </p:spTree>
  </p:cSld>
  <p:clrMapOvr>
    <a:masterClrMapping xmlns:a="http://schemas.openxmlformats.org/drawingml/2006/main"/>
  </p:clrMapOvr>
</p:sld>
</file>