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f8116d32e04d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b352a9a2d4527"/>
  </p:sldMasterIdLst>
  <p:sldIdLst>
    <p:sldId xmlns:r="http://schemas.openxmlformats.org/officeDocument/2006/relationships" id="256" r:id="R583b880ba247489e"/>
    <p:sldId xmlns:r="http://schemas.openxmlformats.org/officeDocument/2006/relationships" id="257" r:id="Rb19d3fb04b8b4dac"/>
    <p:sldId xmlns:r="http://schemas.openxmlformats.org/officeDocument/2006/relationships" id="258" r:id="R9e331300f44448ec"/>
    <p:sldId xmlns:r="http://schemas.openxmlformats.org/officeDocument/2006/relationships" id="259" r:id="R260152d214014a26"/>
    <p:sldId xmlns:r="http://schemas.openxmlformats.org/officeDocument/2006/relationships" id="260" r:id="R72bb9fd049144bdb"/>
    <p:sldId xmlns:r="http://schemas.openxmlformats.org/officeDocument/2006/relationships" id="261" r:id="R63c9e81b619c4bf1"/>
    <p:sldId xmlns:r="http://schemas.openxmlformats.org/officeDocument/2006/relationships" id="262" r:id="Rca4181307d124d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b352a9a2d4527" /><Relationship Type="http://schemas.openxmlformats.org/officeDocument/2006/relationships/slide" Target="/ppt/slides/slide1.xml" Id="R583b880ba247489e" /><Relationship Type="http://schemas.openxmlformats.org/officeDocument/2006/relationships/slide" Target="/ppt/slides/slide2.xml" Id="Rb19d3fb04b8b4dac" /><Relationship Type="http://schemas.openxmlformats.org/officeDocument/2006/relationships/slide" Target="/ppt/slides/slide3.xml" Id="R9e331300f44448ec" /><Relationship Type="http://schemas.openxmlformats.org/officeDocument/2006/relationships/slide" Target="/ppt/slides/slide4.xml" Id="R260152d214014a26" /><Relationship Type="http://schemas.openxmlformats.org/officeDocument/2006/relationships/slide" Target="/ppt/slides/slide5.xml" Id="R72bb9fd049144bdb" /><Relationship Type="http://schemas.openxmlformats.org/officeDocument/2006/relationships/slide" Target="/ppt/slides/slide6.xml" Id="R63c9e81b619c4bf1" /><Relationship Type="http://schemas.openxmlformats.org/officeDocument/2006/relationships/slide" Target="/ppt/slides/slide7.xml" Id="Rca4181307d124d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a7a01a37943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8fa7de8e0491d" /><Relationship Type="http://schemas.openxmlformats.org/officeDocument/2006/relationships/theme" Target="/ppt/slideMasters/theme/theme1.xml" Id="R709f7ddca6c54a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a8fa7de8e049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daa1dc3be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1a35999a348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c8ae03dfb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f3e66017d46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0fd5a330d4a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26469f1ab41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0388ecbf9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PULS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PULS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958 530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−3 798 009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−1 161 019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60 239 455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60 531 839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T. THOMASSEN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65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halstein@pulseiendom.no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985 005 214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PULS EIENDOM AS</a:t>
            </a:r>
          </a:p>
        </p:txBody>
      </p:sp>
    </p:spTree>
  </p:cSld>
  <p:clrMapOvr>
    <a:masterClrMapping xmlns:a="http://schemas.openxmlformats.org/drawingml/2006/main"/>
  </p:clrMapOvr>
</p:sld>
</file>