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ac1b6279f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4ce86f14f4210"/>
  </p:sldMasterIdLst>
  <p:sldIdLst>
    <p:sldId xmlns:r="http://schemas.openxmlformats.org/officeDocument/2006/relationships" id="256" r:id="R6914048392a64320"/>
    <p:sldId xmlns:r="http://schemas.openxmlformats.org/officeDocument/2006/relationships" id="257" r:id="Rb9548f2e8d8e4c0d"/>
    <p:sldId xmlns:r="http://schemas.openxmlformats.org/officeDocument/2006/relationships" id="258" r:id="R25013f4ccfcb4020"/>
    <p:sldId xmlns:r="http://schemas.openxmlformats.org/officeDocument/2006/relationships" id="259" r:id="R1b070b67e8eb4697"/>
    <p:sldId xmlns:r="http://schemas.openxmlformats.org/officeDocument/2006/relationships" id="260" r:id="Rb2427df7b30e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4ce86f14f4210" /><Relationship Type="http://schemas.openxmlformats.org/officeDocument/2006/relationships/slide" Target="/ppt/slides/slide1.xml" Id="R6914048392a64320" /><Relationship Type="http://schemas.openxmlformats.org/officeDocument/2006/relationships/slide" Target="/ppt/slides/slide2.xml" Id="Rb9548f2e8d8e4c0d" /><Relationship Type="http://schemas.openxmlformats.org/officeDocument/2006/relationships/slide" Target="/ppt/slides/slide3.xml" Id="R25013f4ccfcb4020" /><Relationship Type="http://schemas.openxmlformats.org/officeDocument/2006/relationships/slide" Target="/ppt/slides/slide4.xml" Id="R1b070b67e8eb4697" /><Relationship Type="http://schemas.openxmlformats.org/officeDocument/2006/relationships/slide" Target="/ppt/slides/slide5.xml" Id="Rb2427df7b30e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b42783ac5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25e1646a4351" /><Relationship Type="http://schemas.openxmlformats.org/officeDocument/2006/relationships/theme" Target="/ppt/slideMasters/theme/theme1.xml" Id="Rf0537e54c153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d25e1646a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a1357932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3917a4fe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d828fe58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f691f342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2523e3ed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13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