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a1c6e260794d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e2c10f201a405b"/>
  </p:sldMasterIdLst>
  <p:sldIdLst>
    <p:sldId xmlns:r="http://schemas.openxmlformats.org/officeDocument/2006/relationships" id="256" r:id="Rb790ff5ab1de4809"/>
    <p:sldId xmlns:r="http://schemas.openxmlformats.org/officeDocument/2006/relationships" id="257" r:id="R5472340c6e6341c0"/>
    <p:sldId xmlns:r="http://schemas.openxmlformats.org/officeDocument/2006/relationships" id="258" r:id="Rf431b05a365a44bd"/>
    <p:sldId xmlns:r="http://schemas.openxmlformats.org/officeDocument/2006/relationships" id="259" r:id="Rdf645fbe14714c4b"/>
    <p:sldId xmlns:r="http://schemas.openxmlformats.org/officeDocument/2006/relationships" id="260" r:id="Rab0a033273584109"/>
    <p:sldId xmlns:r="http://schemas.openxmlformats.org/officeDocument/2006/relationships" id="261" r:id="Rf6f9490fc37a4f73"/>
    <p:sldId xmlns:r="http://schemas.openxmlformats.org/officeDocument/2006/relationships" id="262" r:id="R6b03b6ddb3b947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e2c10f201a405b" /><Relationship Type="http://schemas.openxmlformats.org/officeDocument/2006/relationships/slide" Target="/ppt/slides/slide1.xml" Id="Rb790ff5ab1de4809" /><Relationship Type="http://schemas.openxmlformats.org/officeDocument/2006/relationships/slide" Target="/ppt/slides/slide2.xml" Id="R5472340c6e6341c0" /><Relationship Type="http://schemas.openxmlformats.org/officeDocument/2006/relationships/slide" Target="/ppt/slides/slide3.xml" Id="Rf431b05a365a44bd" /><Relationship Type="http://schemas.openxmlformats.org/officeDocument/2006/relationships/slide" Target="/ppt/slides/slide4.xml" Id="Rdf645fbe14714c4b" /><Relationship Type="http://schemas.openxmlformats.org/officeDocument/2006/relationships/slide" Target="/ppt/slides/slide5.xml" Id="Rab0a033273584109" /><Relationship Type="http://schemas.openxmlformats.org/officeDocument/2006/relationships/slide" Target="/ppt/slides/slide6.xml" Id="Rf6f9490fc37a4f73" /><Relationship Type="http://schemas.openxmlformats.org/officeDocument/2006/relationships/slide" Target="/ppt/slides/slide7.xml" Id="R6b03b6ddb3b947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8ea0642c7b42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4935adf514bd8" /><Relationship Type="http://schemas.openxmlformats.org/officeDocument/2006/relationships/theme" Target="/ppt/slideMasters/theme/theme1.xml" Id="Reedca96443494b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f4935adf514b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7960283be42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eecdcba4644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aeaba144c43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82893ae2743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14f0ab04341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7e8ad74c442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baa8ea0c94a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SEABROKERS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−662 480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17 363 999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98 886 113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176 188 211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985 010 862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