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1d07f7aa3b48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03651d8ddd4144"/>
  </p:sldMasterIdLst>
  <p:sldIdLst>
    <p:sldId xmlns:r="http://schemas.openxmlformats.org/officeDocument/2006/relationships" id="256" r:id="R143650bb098b41a6"/>
    <p:sldId xmlns:r="http://schemas.openxmlformats.org/officeDocument/2006/relationships" id="257" r:id="R121be696317944c8"/>
    <p:sldId xmlns:r="http://schemas.openxmlformats.org/officeDocument/2006/relationships" id="258" r:id="R8889c846d9be417e"/>
    <p:sldId xmlns:r="http://schemas.openxmlformats.org/officeDocument/2006/relationships" id="259" r:id="R76e412ce924f42cc"/>
    <p:sldId xmlns:r="http://schemas.openxmlformats.org/officeDocument/2006/relationships" id="260" r:id="R91a6c0f10deb4889"/>
    <p:sldId xmlns:r="http://schemas.openxmlformats.org/officeDocument/2006/relationships" id="261" r:id="Rff32424ec1004237"/>
    <p:sldId xmlns:r="http://schemas.openxmlformats.org/officeDocument/2006/relationships" id="262" r:id="R09912940a6eb46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03651d8ddd4144" /><Relationship Type="http://schemas.openxmlformats.org/officeDocument/2006/relationships/slide" Target="/ppt/slides/slide1.xml" Id="R143650bb098b41a6" /><Relationship Type="http://schemas.openxmlformats.org/officeDocument/2006/relationships/slide" Target="/ppt/slides/slide2.xml" Id="R121be696317944c8" /><Relationship Type="http://schemas.openxmlformats.org/officeDocument/2006/relationships/slide" Target="/ppt/slides/slide3.xml" Id="R8889c846d9be417e" /><Relationship Type="http://schemas.openxmlformats.org/officeDocument/2006/relationships/slide" Target="/ppt/slides/slide4.xml" Id="R76e412ce924f42cc" /><Relationship Type="http://schemas.openxmlformats.org/officeDocument/2006/relationships/slide" Target="/ppt/slides/slide5.xml" Id="R91a6c0f10deb4889" /><Relationship Type="http://schemas.openxmlformats.org/officeDocument/2006/relationships/slide" Target="/ppt/slides/slide6.xml" Id="Rff32424ec1004237" /><Relationship Type="http://schemas.openxmlformats.org/officeDocument/2006/relationships/slide" Target="/ppt/slides/slide7.xml" Id="R09912940a6eb46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d6b34c4bec4f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c5fa34a3048fe" /><Relationship Type="http://schemas.openxmlformats.org/officeDocument/2006/relationships/theme" Target="/ppt/slideMasters/theme/theme1.xml" Id="Ra062172839fd41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1c5fa34a3048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384978b2a4c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8a0d262a04a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e65e6c7da4f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2c2e76a0842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eff207de644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e815db0c847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dbb6e3deb46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BACKE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HOLDING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1 822 706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1 940 062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post@hams.no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985 086 532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