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5386e4257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b34e1d2bb4c07"/>
  </p:sldMasterIdLst>
  <p:sldIdLst>
    <p:sldId xmlns:r="http://schemas.openxmlformats.org/officeDocument/2006/relationships" id="256" r:id="R7d5d0b4790ac4678"/>
    <p:sldId xmlns:r="http://schemas.openxmlformats.org/officeDocument/2006/relationships" id="257" r:id="R029115da81ca418a"/>
    <p:sldId xmlns:r="http://schemas.openxmlformats.org/officeDocument/2006/relationships" id="258" r:id="R469d6c23f9ce4e88"/>
    <p:sldId xmlns:r="http://schemas.openxmlformats.org/officeDocument/2006/relationships" id="259" r:id="Rb6bef96ccdfb4d73"/>
    <p:sldId xmlns:r="http://schemas.openxmlformats.org/officeDocument/2006/relationships" id="260" r:id="R910d9ec8baed481d"/>
    <p:sldId xmlns:r="http://schemas.openxmlformats.org/officeDocument/2006/relationships" id="261" r:id="R67b467b232374127"/>
    <p:sldId xmlns:r="http://schemas.openxmlformats.org/officeDocument/2006/relationships" id="262" r:id="R06ee8cba7fad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b34e1d2bb4c07" /><Relationship Type="http://schemas.openxmlformats.org/officeDocument/2006/relationships/slide" Target="/ppt/slides/slide1.xml" Id="R7d5d0b4790ac4678" /><Relationship Type="http://schemas.openxmlformats.org/officeDocument/2006/relationships/slide" Target="/ppt/slides/slide2.xml" Id="R029115da81ca418a" /><Relationship Type="http://schemas.openxmlformats.org/officeDocument/2006/relationships/slide" Target="/ppt/slides/slide3.xml" Id="R469d6c23f9ce4e88" /><Relationship Type="http://schemas.openxmlformats.org/officeDocument/2006/relationships/slide" Target="/ppt/slides/slide4.xml" Id="Rb6bef96ccdfb4d73" /><Relationship Type="http://schemas.openxmlformats.org/officeDocument/2006/relationships/slide" Target="/ppt/slides/slide5.xml" Id="R910d9ec8baed481d" /><Relationship Type="http://schemas.openxmlformats.org/officeDocument/2006/relationships/slide" Target="/ppt/slides/slide6.xml" Id="R67b467b232374127" /><Relationship Type="http://schemas.openxmlformats.org/officeDocument/2006/relationships/slide" Target="/ppt/slides/slide7.xml" Id="R06ee8cba7fad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87ced08ac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7fd286294cd0" /><Relationship Type="http://schemas.openxmlformats.org/officeDocument/2006/relationships/theme" Target="/ppt/slideMasters/theme/theme1.xml" Id="R0b513b96370c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17fd28629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79c616fe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5b8477c4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172bf3002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e4c9fe3c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9bf0d988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f863ef75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6cdfd570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−37 166 000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1 169 982 000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2 230 955 000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