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e9b0e5b1c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b849922d084f96"/>
  </p:sldMasterIdLst>
  <p:sldIdLst>
    <p:sldId xmlns:r="http://schemas.openxmlformats.org/officeDocument/2006/relationships" id="256" r:id="R66ba4ccb270043b3"/>
    <p:sldId xmlns:r="http://schemas.openxmlformats.org/officeDocument/2006/relationships" id="257" r:id="Rf9fb2c2199704866"/>
    <p:sldId xmlns:r="http://schemas.openxmlformats.org/officeDocument/2006/relationships" id="258" r:id="Re3dc1b768b564826"/>
    <p:sldId xmlns:r="http://schemas.openxmlformats.org/officeDocument/2006/relationships" id="259" r:id="Ref736336406d4bc9"/>
    <p:sldId xmlns:r="http://schemas.openxmlformats.org/officeDocument/2006/relationships" id="260" r:id="Rf62efbd5ab534782"/>
    <p:sldId xmlns:r="http://schemas.openxmlformats.org/officeDocument/2006/relationships" id="261" r:id="R0797bb892fe64fc6"/>
    <p:sldId xmlns:r="http://schemas.openxmlformats.org/officeDocument/2006/relationships" id="262" r:id="R2513df1c9a874f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849922d084f96" /><Relationship Type="http://schemas.openxmlformats.org/officeDocument/2006/relationships/slide" Target="/ppt/slides/slide1.xml" Id="R66ba4ccb270043b3" /><Relationship Type="http://schemas.openxmlformats.org/officeDocument/2006/relationships/slide" Target="/ppt/slides/slide2.xml" Id="Rf9fb2c2199704866" /><Relationship Type="http://schemas.openxmlformats.org/officeDocument/2006/relationships/slide" Target="/ppt/slides/slide3.xml" Id="Re3dc1b768b564826" /><Relationship Type="http://schemas.openxmlformats.org/officeDocument/2006/relationships/slide" Target="/ppt/slides/slide4.xml" Id="Ref736336406d4bc9" /><Relationship Type="http://schemas.openxmlformats.org/officeDocument/2006/relationships/slide" Target="/ppt/slides/slide5.xml" Id="Rf62efbd5ab534782" /><Relationship Type="http://schemas.openxmlformats.org/officeDocument/2006/relationships/slide" Target="/ppt/slides/slide6.xml" Id="R0797bb892fe64fc6" /><Relationship Type="http://schemas.openxmlformats.org/officeDocument/2006/relationships/slide" Target="/ppt/slides/slide7.xml" Id="R2513df1c9a874f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98cb549f4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f771d40a84bdd" /><Relationship Type="http://schemas.openxmlformats.org/officeDocument/2006/relationships/theme" Target="/ppt/slideMasters/theme/theme1.xml" Id="Rbbb6cf48fe4046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ff771d40a84b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4a60204ff42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247dd929f4c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761f30ec740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6b297dbeb44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d9c09c5a946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1c69bbdb74d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6608e03bc45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 AIR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 AIR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67 046 614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67 354 514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CASSIDY TØNJUM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MELISSA TØNJUM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TØNJUM  –  14,9 %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985 131 120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