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50bf70649143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cbe39b63e14c3f"/>
  </p:sldMasterIdLst>
  <p:sldIdLst>
    <p:sldId xmlns:r="http://schemas.openxmlformats.org/officeDocument/2006/relationships" id="256" r:id="R87de7a3ed9d14660"/>
    <p:sldId xmlns:r="http://schemas.openxmlformats.org/officeDocument/2006/relationships" id="257" r:id="Rdd0f468d0d1741c1"/>
    <p:sldId xmlns:r="http://schemas.openxmlformats.org/officeDocument/2006/relationships" id="258" r:id="R0048abb2335c4c5e"/>
    <p:sldId xmlns:r="http://schemas.openxmlformats.org/officeDocument/2006/relationships" id="259" r:id="Re60f2c99af084dc1"/>
    <p:sldId xmlns:r="http://schemas.openxmlformats.org/officeDocument/2006/relationships" id="260" r:id="Re5b940ddeb234c29"/>
    <p:sldId xmlns:r="http://schemas.openxmlformats.org/officeDocument/2006/relationships" id="261" r:id="R2aceb10d7b3b4b1b"/>
    <p:sldId xmlns:r="http://schemas.openxmlformats.org/officeDocument/2006/relationships" id="262" r:id="R205e926c362e48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be39b63e14c3f" /><Relationship Type="http://schemas.openxmlformats.org/officeDocument/2006/relationships/slide" Target="/ppt/slides/slide1.xml" Id="R87de7a3ed9d14660" /><Relationship Type="http://schemas.openxmlformats.org/officeDocument/2006/relationships/slide" Target="/ppt/slides/slide2.xml" Id="Rdd0f468d0d1741c1" /><Relationship Type="http://schemas.openxmlformats.org/officeDocument/2006/relationships/slide" Target="/ppt/slides/slide3.xml" Id="R0048abb2335c4c5e" /><Relationship Type="http://schemas.openxmlformats.org/officeDocument/2006/relationships/slide" Target="/ppt/slides/slide4.xml" Id="Re60f2c99af084dc1" /><Relationship Type="http://schemas.openxmlformats.org/officeDocument/2006/relationships/slide" Target="/ppt/slides/slide5.xml" Id="Re5b940ddeb234c29" /><Relationship Type="http://schemas.openxmlformats.org/officeDocument/2006/relationships/slide" Target="/ppt/slides/slide6.xml" Id="R2aceb10d7b3b4b1b" /><Relationship Type="http://schemas.openxmlformats.org/officeDocument/2006/relationships/slide" Target="/ppt/slides/slide7.xml" Id="R205e926c362e48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1ca840c04e4b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f1846db6f499a" /><Relationship Type="http://schemas.openxmlformats.org/officeDocument/2006/relationships/theme" Target="/ppt/slideMasters/theme/theme1.xml" Id="Rcff6e450538341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9f1846db6f49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aaad051e746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8604f65fe4f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db96ca28b42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07ebc3d784a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3fdbf87b047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04df68c3740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c7b1fcc5943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KIWI MINIDRIFT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 MINIDRIFT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845 847 939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330 655 605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277 339 659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242 994 677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802 700 619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NORGESGRUPPEN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firmapost@kiwi.no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985 131 406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