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9cad44f86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696093b2e44c3"/>
  </p:sldMasterIdLst>
  <p:sldIdLst>
    <p:sldId xmlns:r="http://schemas.openxmlformats.org/officeDocument/2006/relationships" id="256" r:id="R962b8a1d29544c17"/>
    <p:sldId xmlns:r="http://schemas.openxmlformats.org/officeDocument/2006/relationships" id="257" r:id="Rf8de2409629a48b4"/>
    <p:sldId xmlns:r="http://schemas.openxmlformats.org/officeDocument/2006/relationships" id="258" r:id="R67205faaf6a54959"/>
    <p:sldId xmlns:r="http://schemas.openxmlformats.org/officeDocument/2006/relationships" id="259" r:id="Rf7a3b65c4be040e5"/>
    <p:sldId xmlns:r="http://schemas.openxmlformats.org/officeDocument/2006/relationships" id="260" r:id="R041f2effa6c5424c"/>
    <p:sldId xmlns:r="http://schemas.openxmlformats.org/officeDocument/2006/relationships" id="261" r:id="Rb9e04dec046b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696093b2e44c3" /><Relationship Type="http://schemas.openxmlformats.org/officeDocument/2006/relationships/slide" Target="/ppt/slides/slide1.xml" Id="R962b8a1d29544c17" /><Relationship Type="http://schemas.openxmlformats.org/officeDocument/2006/relationships/slide" Target="/ppt/slides/slide2.xml" Id="Rf8de2409629a48b4" /><Relationship Type="http://schemas.openxmlformats.org/officeDocument/2006/relationships/slide" Target="/ppt/slides/slide3.xml" Id="R67205faaf6a54959" /><Relationship Type="http://schemas.openxmlformats.org/officeDocument/2006/relationships/slide" Target="/ppt/slides/slide4.xml" Id="Rf7a3b65c4be040e5" /><Relationship Type="http://schemas.openxmlformats.org/officeDocument/2006/relationships/slide" Target="/ppt/slides/slide5.xml" Id="R041f2effa6c5424c" /><Relationship Type="http://schemas.openxmlformats.org/officeDocument/2006/relationships/slide" Target="/ppt/slides/slide6.xml" Id="Rb9e04dec046b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36c22e195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0808c32a441e" /><Relationship Type="http://schemas.openxmlformats.org/officeDocument/2006/relationships/theme" Target="/ppt/slideMasters/theme/theme1.xml" Id="R7b1a71ec011e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d0808c32a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db25f044a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9f249a45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a636165e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304f996c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5f96b2f4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f4a3e9ab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