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ecdbea951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8a1dbb4514bc3"/>
  </p:sldMasterIdLst>
  <p:sldIdLst>
    <p:sldId xmlns:r="http://schemas.openxmlformats.org/officeDocument/2006/relationships" id="256" r:id="R483c6304df8942c1"/>
    <p:sldId xmlns:r="http://schemas.openxmlformats.org/officeDocument/2006/relationships" id="257" r:id="R0462b68be0b64210"/>
    <p:sldId xmlns:r="http://schemas.openxmlformats.org/officeDocument/2006/relationships" id="258" r:id="R24eded83b9274f40"/>
    <p:sldId xmlns:r="http://schemas.openxmlformats.org/officeDocument/2006/relationships" id="259" r:id="R86ea6ea844674927"/>
    <p:sldId xmlns:r="http://schemas.openxmlformats.org/officeDocument/2006/relationships" id="260" r:id="R0707ceb483534041"/>
    <p:sldId xmlns:r="http://schemas.openxmlformats.org/officeDocument/2006/relationships" id="261" r:id="R2725370d0b2649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8a1dbb4514bc3" /><Relationship Type="http://schemas.openxmlformats.org/officeDocument/2006/relationships/slide" Target="/ppt/slides/slide1.xml" Id="R483c6304df8942c1" /><Relationship Type="http://schemas.openxmlformats.org/officeDocument/2006/relationships/slide" Target="/ppt/slides/slide2.xml" Id="R0462b68be0b64210" /><Relationship Type="http://schemas.openxmlformats.org/officeDocument/2006/relationships/slide" Target="/ppt/slides/slide3.xml" Id="R24eded83b9274f40" /><Relationship Type="http://schemas.openxmlformats.org/officeDocument/2006/relationships/slide" Target="/ppt/slides/slide4.xml" Id="R86ea6ea844674927" /><Relationship Type="http://schemas.openxmlformats.org/officeDocument/2006/relationships/slide" Target="/ppt/slides/slide5.xml" Id="R0707ceb483534041" /><Relationship Type="http://schemas.openxmlformats.org/officeDocument/2006/relationships/slide" Target="/ppt/slides/slide6.xml" Id="R2725370d0b2649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669319cfb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d46acda84144" /><Relationship Type="http://schemas.openxmlformats.org/officeDocument/2006/relationships/theme" Target="/ppt/slideMasters/theme/theme1.xml" Id="R45112bcac154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9d46acda8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07a079cc7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89a4b5284a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aa2149c0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a6d37c06144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247b01a8940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191c34b84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