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429c1a1a2f4f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3276fcbc043c6"/>
  </p:sldMasterIdLst>
  <p:sldIdLst>
    <p:sldId xmlns:r="http://schemas.openxmlformats.org/officeDocument/2006/relationships" id="256" r:id="R72dc309baf434ffd"/>
    <p:sldId xmlns:r="http://schemas.openxmlformats.org/officeDocument/2006/relationships" id="257" r:id="R092191c85c224e66"/>
    <p:sldId xmlns:r="http://schemas.openxmlformats.org/officeDocument/2006/relationships" id="258" r:id="R444411b9c559428c"/>
    <p:sldId xmlns:r="http://schemas.openxmlformats.org/officeDocument/2006/relationships" id="259" r:id="Raa1ec406af644273"/>
    <p:sldId xmlns:r="http://schemas.openxmlformats.org/officeDocument/2006/relationships" id="260" r:id="R092747383a95408d"/>
    <p:sldId xmlns:r="http://schemas.openxmlformats.org/officeDocument/2006/relationships" id="261" r:id="R64f43e334f8545f0"/>
    <p:sldId xmlns:r="http://schemas.openxmlformats.org/officeDocument/2006/relationships" id="262" r:id="R643abb287c644e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3276fcbc043c6" /><Relationship Type="http://schemas.openxmlformats.org/officeDocument/2006/relationships/slide" Target="/ppt/slides/slide1.xml" Id="R72dc309baf434ffd" /><Relationship Type="http://schemas.openxmlformats.org/officeDocument/2006/relationships/slide" Target="/ppt/slides/slide2.xml" Id="R092191c85c224e66" /><Relationship Type="http://schemas.openxmlformats.org/officeDocument/2006/relationships/slide" Target="/ppt/slides/slide3.xml" Id="R444411b9c559428c" /><Relationship Type="http://schemas.openxmlformats.org/officeDocument/2006/relationships/slide" Target="/ppt/slides/slide4.xml" Id="Raa1ec406af644273" /><Relationship Type="http://schemas.openxmlformats.org/officeDocument/2006/relationships/slide" Target="/ppt/slides/slide5.xml" Id="R092747383a95408d" /><Relationship Type="http://schemas.openxmlformats.org/officeDocument/2006/relationships/slide" Target="/ppt/slides/slide6.xml" Id="R64f43e334f8545f0" /><Relationship Type="http://schemas.openxmlformats.org/officeDocument/2006/relationships/slide" Target="/ppt/slides/slide7.xml" Id="R643abb287c644e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8a27e5d29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e93becf0b47af" /><Relationship Type="http://schemas.openxmlformats.org/officeDocument/2006/relationships/theme" Target="/ppt/slideMasters/theme/theme1.xml" Id="R74503db6c9e8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fe93becf0b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b21a5cc3043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96573352e4a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cb7e8e9cf48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d3b0df84b46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253d7c64f44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a2967be2741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32bf287d9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STAVANGER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19 430 723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3 801 814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7 342 242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