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a1f7d8785d47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4ec4c6f9e443ea"/>
  </p:sldMasterIdLst>
  <p:sldIdLst>
    <p:sldId xmlns:r="http://schemas.openxmlformats.org/officeDocument/2006/relationships" id="256" r:id="Rc52f6abf751f4e07"/>
    <p:sldId xmlns:r="http://schemas.openxmlformats.org/officeDocument/2006/relationships" id="257" r:id="Rdb6aa7b4b19f4dbe"/>
    <p:sldId xmlns:r="http://schemas.openxmlformats.org/officeDocument/2006/relationships" id="258" r:id="Rc86a5f271d434359"/>
    <p:sldId xmlns:r="http://schemas.openxmlformats.org/officeDocument/2006/relationships" id="259" r:id="Rb3f7bf7a21cd4e6c"/>
    <p:sldId xmlns:r="http://schemas.openxmlformats.org/officeDocument/2006/relationships" id="260" r:id="Re8b8bda7a7004463"/>
    <p:sldId xmlns:r="http://schemas.openxmlformats.org/officeDocument/2006/relationships" id="261" r:id="Rdfde66017c5e4a9a"/>
    <p:sldId xmlns:r="http://schemas.openxmlformats.org/officeDocument/2006/relationships" id="262" r:id="R86e384e390ca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ec4c6f9e443ea" /><Relationship Type="http://schemas.openxmlformats.org/officeDocument/2006/relationships/slide" Target="/ppt/slides/slide1.xml" Id="Rc52f6abf751f4e07" /><Relationship Type="http://schemas.openxmlformats.org/officeDocument/2006/relationships/slide" Target="/ppt/slides/slide2.xml" Id="Rdb6aa7b4b19f4dbe" /><Relationship Type="http://schemas.openxmlformats.org/officeDocument/2006/relationships/slide" Target="/ppt/slides/slide3.xml" Id="Rc86a5f271d434359" /><Relationship Type="http://schemas.openxmlformats.org/officeDocument/2006/relationships/slide" Target="/ppt/slides/slide4.xml" Id="Rb3f7bf7a21cd4e6c" /><Relationship Type="http://schemas.openxmlformats.org/officeDocument/2006/relationships/slide" Target="/ppt/slides/slide5.xml" Id="Re8b8bda7a7004463" /><Relationship Type="http://schemas.openxmlformats.org/officeDocument/2006/relationships/slide" Target="/ppt/slides/slide6.xml" Id="Rdfde66017c5e4a9a" /><Relationship Type="http://schemas.openxmlformats.org/officeDocument/2006/relationships/slide" Target="/ppt/slides/slide7.xml" Id="R86e384e390ca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ab844810c4a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27ce06a074a12" /><Relationship Type="http://schemas.openxmlformats.org/officeDocument/2006/relationships/theme" Target="/ppt/slideMasters/theme/theme1.xml" Id="R0016baee9bc342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727ce06a074a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ad3253631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9d9c53ab249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5d783a2ec4e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d131ea1424d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f3b54ce0349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1dd73664c4d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5135c628b44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EIKEVIKEN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EIKEVIKEN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25 336 336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18 274 206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49 843 332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236 079 102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257 011 274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BEER SANDER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sander@sander.no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985 195 994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