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da517ce95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dca299d76415b"/>
  </p:sldMasterIdLst>
  <p:sldIdLst>
    <p:sldId xmlns:r="http://schemas.openxmlformats.org/officeDocument/2006/relationships" id="256" r:id="Ra9a0a76e1e7e4604"/>
    <p:sldId xmlns:r="http://schemas.openxmlformats.org/officeDocument/2006/relationships" id="257" r:id="R9dd437876a97428b"/>
    <p:sldId xmlns:r="http://schemas.openxmlformats.org/officeDocument/2006/relationships" id="258" r:id="R46cbe233061a4746"/>
    <p:sldId xmlns:r="http://schemas.openxmlformats.org/officeDocument/2006/relationships" id="259" r:id="R84d2c4595d61415a"/>
    <p:sldId xmlns:r="http://schemas.openxmlformats.org/officeDocument/2006/relationships" id="260" r:id="R3c83327a80434e95"/>
    <p:sldId xmlns:r="http://schemas.openxmlformats.org/officeDocument/2006/relationships" id="261" r:id="R2e7e85b5b27347e0"/>
    <p:sldId xmlns:r="http://schemas.openxmlformats.org/officeDocument/2006/relationships" id="262" r:id="R650de644b9ca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dca299d76415b" /><Relationship Type="http://schemas.openxmlformats.org/officeDocument/2006/relationships/slide" Target="/ppt/slides/slide1.xml" Id="Ra9a0a76e1e7e4604" /><Relationship Type="http://schemas.openxmlformats.org/officeDocument/2006/relationships/slide" Target="/ppt/slides/slide2.xml" Id="R9dd437876a97428b" /><Relationship Type="http://schemas.openxmlformats.org/officeDocument/2006/relationships/slide" Target="/ppt/slides/slide3.xml" Id="R46cbe233061a4746" /><Relationship Type="http://schemas.openxmlformats.org/officeDocument/2006/relationships/slide" Target="/ppt/slides/slide4.xml" Id="R84d2c4595d61415a" /><Relationship Type="http://schemas.openxmlformats.org/officeDocument/2006/relationships/slide" Target="/ppt/slides/slide5.xml" Id="R3c83327a80434e95" /><Relationship Type="http://schemas.openxmlformats.org/officeDocument/2006/relationships/slide" Target="/ppt/slides/slide6.xml" Id="R2e7e85b5b27347e0" /><Relationship Type="http://schemas.openxmlformats.org/officeDocument/2006/relationships/slide" Target="/ppt/slides/slide7.xml" Id="R650de644b9ca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5df935e0b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9f28ff4a41b1" /><Relationship Type="http://schemas.openxmlformats.org/officeDocument/2006/relationships/theme" Target="/ppt/slideMasters/theme/theme1.xml" Id="Rce3f233de0b7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f9f28ff4a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8b7b96c05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8e6272fc1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4a340047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a4573401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c8024027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07a081c2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aa954a07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